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s/_rels/slide1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18.png" ContentType="image/png"/>
  <Override PartName="/ppt/media/image17.png" ContentType="image/png"/>
  <Override PartName="/ppt/media/image22.png" ContentType="image/png"/>
  <Override PartName="/ppt/media/image15.png" ContentType="image/png"/>
  <Override PartName="/ppt/media/image16.png" ContentType="image/png"/>
  <Override PartName="/ppt/media/image12.png" ContentType="image/png"/>
  <Override PartName="/ppt/media/image37.png" ContentType="image/png"/>
  <Override PartName="/ppt/media/image19.png" ContentType="image/png"/>
  <Override PartName="/ppt/media/image40.png" ContentType="image/png"/>
  <Override PartName="/ppt/media/image41.png" ContentType="image/png"/>
  <Override PartName="/ppt/media/image21.png" ContentType="image/png"/>
  <Override PartName="/ppt/media/image39.png" ContentType="image/png"/>
  <Override PartName="/ppt/media/image14.png" ContentType="image/png"/>
  <Override PartName="/ppt/media/image20.png" ContentType="image/png"/>
  <Override PartName="/ppt/media/image38.png" ContentType="image/png"/>
  <Override PartName="/ppt/media/image13.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3.xml.rels" ContentType="application/vnd.openxmlformats-package.relationships+xml"/>
  <Override PartName="/ppt/slideLayouts/_rels/slideLayout36.xml.rels" ContentType="application/vnd.openxmlformats-package.relationships+xml"/>
  <Override PartName="/ppt/slideLayouts/_rels/slideLayout8.xml.rels" ContentType="application/vnd.openxmlformats-package.relationships+xml"/>
  <Override PartName="/ppt/slideLayouts/_rels/slideLayout35.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9.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18.xml.rels" ContentType="application/vnd.openxmlformats-package.relationships+xml"/>
  <Override PartName="/ppt/slideLayouts/_rels/slideLayout3.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2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GB" sz="4400" spc="-1" strike="noStrike">
                <a:latin typeface="Calibri"/>
              </a:rPr>
              <a:t>Click to move the slide</a:t>
            </a:r>
            <a:endParaRPr b="0" lang="en-GB" sz="4400" spc="-1" strike="noStrike">
              <a:latin typeface="Calibri"/>
            </a:endParaRPr>
          </a:p>
        </p:txBody>
      </p:sp>
      <p:sp>
        <p:nvSpPr>
          <p:cNvPr id="125"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Calibri"/>
              </a:rPr>
              <a:t>Click to edit the notes' format</a:t>
            </a:r>
            <a:endParaRPr b="0" lang="en-GB" sz="2000" spc="-1" strike="noStrike">
              <a:latin typeface="Calibri"/>
            </a:endParaRPr>
          </a:p>
        </p:txBody>
      </p:sp>
      <p:sp>
        <p:nvSpPr>
          <p:cNvPr id="126"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Calibri"/>
              </a:rPr>
              <a:t>&lt;header&gt;</a:t>
            </a:r>
            <a:endParaRPr b="0" lang="en-GB" sz="1400" spc="-1" strike="noStrike">
              <a:latin typeface="Calibri"/>
            </a:endParaRPr>
          </a:p>
        </p:txBody>
      </p:sp>
      <p:sp>
        <p:nvSpPr>
          <p:cNvPr id="127" name="PlaceHolder 4"/>
          <p:cNvSpPr>
            <a:spLocks noGrp="1"/>
          </p:cNvSpPr>
          <p:nvPr>
            <p:ph type="dt" idx="10"/>
          </p:nvPr>
        </p:nvSpPr>
        <p:spPr>
          <a:xfrm>
            <a:off x="4278960" y="0"/>
            <a:ext cx="3280680" cy="534240"/>
          </a:xfrm>
          <a:prstGeom prst="rect">
            <a:avLst/>
          </a:prstGeom>
        </p:spPr>
        <p:txBody>
          <a:bodyPr lIns="0" rIns="0" tIns="0" bIns="0">
            <a:noAutofit/>
          </a:bodyPr>
          <a:lstStyle>
            <a:lvl1pPr algn="r">
              <a:defRPr b="0" lang="en-GB" sz="1400" spc="-1" strike="noStrike">
                <a:latin typeface="Calibri"/>
              </a:defRPr>
            </a:lvl1pPr>
          </a:lstStyle>
          <a:p>
            <a:pPr algn="r"/>
            <a:r>
              <a:rPr b="0" lang="en-GB" sz="1400" spc="-1" strike="noStrike">
                <a:latin typeface="Calibri"/>
              </a:rPr>
              <a:t>&lt;date/time&gt;</a:t>
            </a:r>
            <a:endParaRPr b="0" lang="en-GB" sz="1400" spc="-1" strike="noStrike">
              <a:latin typeface="Calibri"/>
            </a:endParaRPr>
          </a:p>
        </p:txBody>
      </p:sp>
      <p:sp>
        <p:nvSpPr>
          <p:cNvPr id="128" name="PlaceHolder 5"/>
          <p:cNvSpPr>
            <a:spLocks noGrp="1"/>
          </p:cNvSpPr>
          <p:nvPr>
            <p:ph type="ftr" idx="11"/>
          </p:nvPr>
        </p:nvSpPr>
        <p:spPr>
          <a:xfrm>
            <a:off x="0" y="10157400"/>
            <a:ext cx="3280680" cy="534240"/>
          </a:xfrm>
          <a:prstGeom prst="rect">
            <a:avLst/>
          </a:prstGeom>
        </p:spPr>
        <p:txBody>
          <a:bodyPr lIns="0" rIns="0" tIns="0" bIns="0" anchor="b">
            <a:noAutofit/>
          </a:bodyPr>
          <a:lstStyle>
            <a:lvl1pPr>
              <a:defRPr b="0" lang="en-GB" sz="1400" spc="-1" strike="noStrike">
                <a:latin typeface="Calibri"/>
              </a:defRPr>
            </a:lvl1pPr>
          </a:lstStyle>
          <a:p>
            <a:r>
              <a:rPr b="0" lang="en-GB" sz="1400" spc="-1" strike="noStrike">
                <a:latin typeface="Calibri"/>
              </a:rPr>
              <a:t>&lt;footer&gt;</a:t>
            </a:r>
            <a:endParaRPr b="0" lang="en-GB" sz="1400" spc="-1" strike="noStrike">
              <a:latin typeface="Calibri"/>
            </a:endParaRPr>
          </a:p>
        </p:txBody>
      </p:sp>
      <p:sp>
        <p:nvSpPr>
          <p:cNvPr id="129" name="PlaceHolder 6"/>
          <p:cNvSpPr>
            <a:spLocks noGrp="1"/>
          </p:cNvSpPr>
          <p:nvPr>
            <p:ph type="sldNum" idx="12"/>
          </p:nvPr>
        </p:nvSpPr>
        <p:spPr>
          <a:xfrm>
            <a:off x="4278960" y="10157400"/>
            <a:ext cx="3280680" cy="534240"/>
          </a:xfrm>
          <a:prstGeom prst="rect">
            <a:avLst/>
          </a:prstGeom>
        </p:spPr>
        <p:txBody>
          <a:bodyPr lIns="0" rIns="0" tIns="0" bIns="0" anchor="b">
            <a:noAutofit/>
          </a:bodyPr>
          <a:lstStyle>
            <a:lvl1pPr algn="r">
              <a:defRPr b="0" lang="en-GB" sz="1400" spc="-1" strike="noStrike">
                <a:latin typeface="Calibri"/>
              </a:defRPr>
            </a:lvl1pPr>
          </a:lstStyle>
          <a:p>
            <a:pPr algn="r"/>
            <a:fld id="{88A1E562-C3FC-4E90-903F-77491E42802D}" type="slidenum">
              <a:rPr b="0" lang="en-GB" sz="1400" spc="-1" strike="noStrike">
                <a:latin typeface="Calibri"/>
              </a:rPr>
              <a:t>&lt;number&gt;</a:t>
            </a:fld>
            <a:endParaRPr b="0" lang="en-GB" sz="1400" spc="-1" strike="noStrike">
              <a:latin typeface="Calibri"/>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380880" y="685800"/>
            <a:ext cx="6095160" cy="3428280"/>
          </a:xfrm>
          <a:prstGeom prst="rect">
            <a:avLst/>
          </a:prstGeom>
        </p:spPr>
      </p:sp>
      <p:sp>
        <p:nvSpPr>
          <p:cNvPr id="245" name="PlaceHolder 2"/>
          <p:cNvSpPr>
            <a:spLocks noGrp="1"/>
          </p:cNvSpPr>
          <p:nvPr>
            <p:ph type="body"/>
          </p:nvPr>
        </p:nvSpPr>
        <p:spPr>
          <a:xfrm>
            <a:off x="685800" y="4343400"/>
            <a:ext cx="5485320" cy="4113720"/>
          </a:xfrm>
          <a:prstGeom prst="rect">
            <a:avLst/>
          </a:prstGeom>
        </p:spPr>
        <p:txBody>
          <a:bodyPr lIns="0" rIns="0" tIns="0" bIns="0">
            <a:normAutofit/>
          </a:bodyPr>
          <a:p>
            <a:pPr marL="216000" indent="-215280">
              <a:lnSpc>
                <a:spcPct val="100000"/>
              </a:lnSpc>
              <a:tabLst>
                <a:tab algn="l" pos="0"/>
              </a:tabLst>
            </a:pPr>
            <a:r>
              <a:rPr b="0" lang="nb-NO" sz="2000" spc="-1" strike="noStrike">
                <a:latin typeface="Calibri"/>
              </a:rPr>
              <a:t>NECK COMMENT: Are there other objectives that might be relevant for 12th DIV? or have they reached a point where they are happy or can not continue the offensive?</a:t>
            </a:r>
            <a:endParaRPr b="0" lang="en-GB" sz="2000" spc="-1" strike="noStrike">
              <a:latin typeface="Calibri"/>
            </a:endParaRPr>
          </a:p>
        </p:txBody>
      </p:sp>
      <p:sp>
        <p:nvSpPr>
          <p:cNvPr id="246" name="Plassholder for lysbildenummer 3_2"/>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DD8D4EA-34E1-4926-8EC1-391EB3FC461C}" type="slidenum">
              <a:rPr b="0" lang="en-US" sz="1200" spc="-1" strike="noStrike">
                <a:solidFill>
                  <a:srgbClr val="000000"/>
                </a:solidFill>
                <a:latin typeface="+mn-lt"/>
                <a:ea typeface="+mn-ea"/>
              </a:rPr>
              <a:t>10</a:t>
            </a:fld>
            <a:endParaRPr b="0" lang="en-GB" sz="1200" spc="-1" strike="noStrike">
              <a:latin typeface="Calibri"/>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0880" y="685800"/>
            <a:ext cx="6095160" cy="3428280"/>
          </a:xfrm>
          <a:prstGeom prst="rect">
            <a:avLst/>
          </a:prstGeom>
        </p:spPr>
      </p:sp>
      <p:sp>
        <p:nvSpPr>
          <p:cNvPr id="248" name="PlaceHolder 2"/>
          <p:cNvSpPr>
            <a:spLocks noGrp="1"/>
          </p:cNvSpPr>
          <p:nvPr>
            <p:ph type="body"/>
          </p:nvPr>
        </p:nvSpPr>
        <p:spPr>
          <a:xfrm>
            <a:off x="685800" y="4343400"/>
            <a:ext cx="5485320" cy="4113720"/>
          </a:xfrm>
          <a:prstGeom prst="rect">
            <a:avLst/>
          </a:prstGeom>
        </p:spPr>
        <p:txBody>
          <a:bodyPr lIns="0" rIns="0" tIns="0" bIns="0">
            <a:normAutofit/>
          </a:bodyPr>
          <a:p>
            <a:pPr marL="216000" indent="-215280">
              <a:lnSpc>
                <a:spcPct val="100000"/>
              </a:lnSpc>
              <a:tabLst>
                <a:tab algn="l" pos="0"/>
              </a:tabLst>
            </a:pPr>
            <a:r>
              <a:rPr b="0" lang="nb-NO" sz="2000" spc="-1" strike="noStrike">
                <a:latin typeface="Calibri"/>
              </a:rPr>
              <a:t>NECK COMMENT: Are there other objectives that might be relevant for 12th DIV? or have they reached a point where they are happy or can not continue the offensive?</a:t>
            </a:r>
            <a:endParaRPr b="0" lang="en-GB" sz="2000" spc="-1" strike="noStrike">
              <a:latin typeface="Calibri"/>
            </a:endParaRPr>
          </a:p>
        </p:txBody>
      </p:sp>
      <p:sp>
        <p:nvSpPr>
          <p:cNvPr id="249"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DA7ED16-1FDD-47A0-918A-2396F7377038}" type="slidenum">
              <a:rPr b="0" lang="en-US" sz="1200" spc="-1" strike="noStrike">
                <a:solidFill>
                  <a:srgbClr val="000000"/>
                </a:solidFill>
                <a:latin typeface="+mn-lt"/>
                <a:ea typeface="+mn-ea"/>
              </a:rPr>
              <a:t>11</a:t>
            </a:fld>
            <a:endParaRPr b="0" lang="en-GB" sz="1200" spc="-1" strike="noStrike">
              <a:latin typeface="Calibri"/>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380880" y="685800"/>
            <a:ext cx="6095160" cy="3428280"/>
          </a:xfrm>
          <a:prstGeom prst="rect">
            <a:avLst/>
          </a:prstGeom>
        </p:spPr>
      </p:sp>
      <p:sp>
        <p:nvSpPr>
          <p:cNvPr id="251" name="PlaceHolder 2"/>
          <p:cNvSpPr>
            <a:spLocks noGrp="1"/>
          </p:cNvSpPr>
          <p:nvPr>
            <p:ph type="body"/>
          </p:nvPr>
        </p:nvSpPr>
        <p:spPr>
          <a:xfrm>
            <a:off x="685800" y="4343400"/>
            <a:ext cx="5485320" cy="4113720"/>
          </a:xfrm>
          <a:prstGeom prst="rect">
            <a:avLst/>
          </a:prstGeom>
        </p:spPr>
        <p:txBody>
          <a:bodyPr lIns="0" rIns="0" tIns="0" bIns="0">
            <a:normAutofit fontScale="57000"/>
          </a:bodyPr>
          <a:p>
            <a:pPr marL="216000" indent="-215280">
              <a:lnSpc>
                <a:spcPct val="100000"/>
              </a:lnSpc>
              <a:tabLst>
                <a:tab algn="l" pos="0"/>
              </a:tabLst>
            </a:pPr>
            <a:r>
              <a:rPr b="0" lang="nb-NO" sz="2000" spc="-1" strike="noStrike">
                <a:latin typeface="Calibri"/>
              </a:rPr>
              <a:t>NECK COMMENT: Typically the MD COA are slightly more different than the ML COA. A tool VIS can use to identify if the enemy og for ML or MD COA is to try to identify indicators on what seperates the two COAs. So if there are 4 indicators on MD COA and 4 on ML COA, and then on the next ATO Day pilots reporting help answer 3 of the indicators on MD COA and 1 or none on ML COA, then VIS can say with a higher confidence that the enemy is going for the enemy COA, and JFACC then need to plan for that.</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To seperate more, something like this for example:</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12th ML: Establish defensive positions, rearm, refuel and stay IVO Ataturk Dam</a:t>
            </a:r>
            <a:endParaRPr b="0" lang="en-GB" sz="2000" spc="-1" strike="noStrike">
              <a:latin typeface="Calibri"/>
            </a:endParaRPr>
          </a:p>
          <a:p>
            <a:pPr marL="216000" indent="-215280">
              <a:lnSpc>
                <a:spcPct val="100000"/>
              </a:lnSpc>
              <a:tabLst>
                <a:tab algn="l" pos="0"/>
              </a:tabLst>
            </a:pPr>
            <a:r>
              <a:rPr b="0" lang="nb-NO" sz="2000" spc="-1" strike="noStrike">
                <a:latin typeface="Calibri"/>
              </a:rPr>
              <a:t>12th MD: Continue attack to other objectives. </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11th ML: Static in defensive positions</a:t>
            </a:r>
            <a:endParaRPr b="0" lang="en-GB" sz="2000" spc="-1" strike="noStrike">
              <a:latin typeface="Calibri"/>
            </a:endParaRPr>
          </a:p>
          <a:p>
            <a:pPr marL="216000" indent="-215280">
              <a:lnSpc>
                <a:spcPct val="100000"/>
              </a:lnSpc>
              <a:tabLst>
                <a:tab algn="l" pos="0"/>
              </a:tabLst>
            </a:pPr>
            <a:r>
              <a:rPr b="0" lang="nb-NO" sz="2000" spc="-1" strike="noStrike">
                <a:latin typeface="Calibri"/>
              </a:rPr>
              <a:t>11th MD: Supporting 12th in offensive operations to subesequent objectives</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10th ML: Static preparing for counteroffensive as reserve</a:t>
            </a:r>
            <a:endParaRPr b="0" lang="en-GB" sz="2000" spc="-1" strike="noStrike">
              <a:latin typeface="Calibri"/>
            </a:endParaRPr>
          </a:p>
          <a:p>
            <a:pPr marL="216000" indent="-215280">
              <a:lnSpc>
                <a:spcPct val="100000"/>
              </a:lnSpc>
              <a:tabLst>
                <a:tab algn="l" pos="0"/>
              </a:tabLst>
            </a:pPr>
            <a:r>
              <a:rPr b="0" lang="nb-NO" sz="2000" spc="-1" strike="noStrike">
                <a:latin typeface="Calibri"/>
              </a:rPr>
              <a:t>10th MD: Moving up and reinforcing 11th (free up so they can attack)</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2nd Corps ML: Static defensive positions</a:t>
            </a:r>
            <a:endParaRPr b="0" lang="en-GB" sz="2000" spc="-1" strike="noStrike">
              <a:latin typeface="Calibri"/>
            </a:endParaRPr>
          </a:p>
          <a:p>
            <a:pPr marL="216000" indent="-215280">
              <a:lnSpc>
                <a:spcPct val="100000"/>
              </a:lnSpc>
              <a:tabLst>
                <a:tab algn="l" pos="0"/>
              </a:tabLst>
            </a:pPr>
            <a:r>
              <a:rPr b="0" lang="nb-NO" sz="2000" spc="-1" strike="noStrike">
                <a:latin typeface="Calibri"/>
              </a:rPr>
              <a:t>2nd Corps MD: Attacking Hatay</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5th Corps ML: Stay in base training and preparing</a:t>
            </a:r>
            <a:endParaRPr b="0" lang="en-GB" sz="2000" spc="-1" strike="noStrike">
              <a:latin typeface="Calibri"/>
            </a:endParaRPr>
          </a:p>
          <a:p>
            <a:pPr marL="216000" indent="-215280">
              <a:lnSpc>
                <a:spcPct val="100000"/>
              </a:lnSpc>
              <a:tabLst>
                <a:tab algn="l" pos="0"/>
              </a:tabLst>
            </a:pPr>
            <a:r>
              <a:rPr b="0" lang="nb-NO" sz="2000" spc="-1" strike="noStrike">
                <a:latin typeface="Calibri"/>
              </a:rPr>
              <a:t>5th Corps MD: Moving to replace 10th (free up so 10th can take 11th position)</a:t>
            </a:r>
            <a:endParaRPr b="0" lang="en-GB" sz="2000" spc="-1" strike="noStrike">
              <a:latin typeface="Calibri"/>
            </a:endParaRPr>
          </a:p>
        </p:txBody>
      </p:sp>
      <p:sp>
        <p:nvSpPr>
          <p:cNvPr id="252"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4AA06AF-50BC-48FC-8879-F4EE5A582939}" type="slidenum">
              <a:rPr b="0" lang="en-US" sz="1200" spc="-1" strike="noStrike">
                <a:solidFill>
                  <a:srgbClr val="000000"/>
                </a:solidFill>
                <a:latin typeface="+mn-lt"/>
                <a:ea typeface="+mn-ea"/>
              </a:rPr>
              <a:t>12</a:t>
            </a:fld>
            <a:endParaRPr b="0" lang="en-GB" sz="1200" spc="-1" strike="noStrike">
              <a:latin typeface="Calibri"/>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0880" y="685800"/>
            <a:ext cx="6095160" cy="3428280"/>
          </a:xfrm>
          <a:prstGeom prst="rect">
            <a:avLst/>
          </a:prstGeom>
        </p:spPr>
      </p:sp>
      <p:sp>
        <p:nvSpPr>
          <p:cNvPr id="254" name="PlaceHolder 2"/>
          <p:cNvSpPr>
            <a:spLocks noGrp="1"/>
          </p:cNvSpPr>
          <p:nvPr>
            <p:ph type="body"/>
          </p:nvPr>
        </p:nvSpPr>
        <p:spPr>
          <a:xfrm>
            <a:off x="685800" y="4343400"/>
            <a:ext cx="5485320" cy="4113720"/>
          </a:xfrm>
          <a:prstGeom prst="rect">
            <a:avLst/>
          </a:prstGeom>
        </p:spPr>
        <p:txBody>
          <a:bodyPr lIns="0" rIns="0" tIns="0" bIns="0">
            <a:normAutofit fontScale="57000"/>
          </a:bodyPr>
          <a:p>
            <a:pPr marL="216000" indent="-215280">
              <a:lnSpc>
                <a:spcPct val="100000"/>
              </a:lnSpc>
              <a:tabLst>
                <a:tab algn="l" pos="0"/>
              </a:tabLst>
            </a:pPr>
            <a:r>
              <a:rPr b="0" lang="nb-NO" sz="2000" spc="-1" strike="noStrike">
                <a:latin typeface="Calibri"/>
              </a:rPr>
              <a:t>NECK COMMENT: Typically the MD COA are slightly more different than the ML COA. A tool VIS can use to identify if the enemy og for ML or MD COA is to try to identify indicators on what seperates the two COAs. So if there are 4 indicators on MD COA and 4 on ML COA, and then on the next ATO Day pilots reporting help answer 3 of the indicators on MD COA and 1 or none on ML COA, then VIS can say with a higher confidence that the enemy is going for the enemy COA, and JFACC then need to plan for that.</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To seperate more, something like this for example:</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12th ML: Establish defensive positions, rearm, refuel and stay IVO Ataturk Dam</a:t>
            </a:r>
            <a:endParaRPr b="0" lang="en-GB" sz="2000" spc="-1" strike="noStrike">
              <a:latin typeface="Calibri"/>
            </a:endParaRPr>
          </a:p>
          <a:p>
            <a:pPr marL="216000" indent="-215280">
              <a:lnSpc>
                <a:spcPct val="100000"/>
              </a:lnSpc>
              <a:tabLst>
                <a:tab algn="l" pos="0"/>
              </a:tabLst>
            </a:pPr>
            <a:r>
              <a:rPr b="0" lang="nb-NO" sz="2000" spc="-1" strike="noStrike">
                <a:latin typeface="Calibri"/>
              </a:rPr>
              <a:t>12th MD: Continue attack to other objectives. </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11th ML: Static in defensive positions</a:t>
            </a:r>
            <a:endParaRPr b="0" lang="en-GB" sz="2000" spc="-1" strike="noStrike">
              <a:latin typeface="Calibri"/>
            </a:endParaRPr>
          </a:p>
          <a:p>
            <a:pPr marL="216000" indent="-215280">
              <a:lnSpc>
                <a:spcPct val="100000"/>
              </a:lnSpc>
              <a:tabLst>
                <a:tab algn="l" pos="0"/>
              </a:tabLst>
            </a:pPr>
            <a:r>
              <a:rPr b="0" lang="nb-NO" sz="2000" spc="-1" strike="noStrike">
                <a:latin typeface="Calibri"/>
              </a:rPr>
              <a:t>11th MD: Supporting 12th in offensive operations to subesequent objectives</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10th ML: Static preparing for counteroffensive as reserve</a:t>
            </a:r>
            <a:endParaRPr b="0" lang="en-GB" sz="2000" spc="-1" strike="noStrike">
              <a:latin typeface="Calibri"/>
            </a:endParaRPr>
          </a:p>
          <a:p>
            <a:pPr marL="216000" indent="-215280">
              <a:lnSpc>
                <a:spcPct val="100000"/>
              </a:lnSpc>
              <a:tabLst>
                <a:tab algn="l" pos="0"/>
              </a:tabLst>
            </a:pPr>
            <a:r>
              <a:rPr b="0" lang="nb-NO" sz="2000" spc="-1" strike="noStrike">
                <a:latin typeface="Calibri"/>
              </a:rPr>
              <a:t>10th MD: Moving up and reinforcing 11th (free up so they can attack)</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2nd Corps ML: Static defensive positions</a:t>
            </a:r>
            <a:endParaRPr b="0" lang="en-GB" sz="2000" spc="-1" strike="noStrike">
              <a:latin typeface="Calibri"/>
            </a:endParaRPr>
          </a:p>
          <a:p>
            <a:pPr marL="216000" indent="-215280">
              <a:lnSpc>
                <a:spcPct val="100000"/>
              </a:lnSpc>
              <a:tabLst>
                <a:tab algn="l" pos="0"/>
              </a:tabLst>
            </a:pPr>
            <a:r>
              <a:rPr b="0" lang="nb-NO" sz="2000" spc="-1" strike="noStrike">
                <a:latin typeface="Calibri"/>
              </a:rPr>
              <a:t>2nd Corps MD: Attacking Hatay</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5th Corps ML: Stay in base training and preparing</a:t>
            </a:r>
            <a:endParaRPr b="0" lang="en-GB" sz="2000" spc="-1" strike="noStrike">
              <a:latin typeface="Calibri"/>
            </a:endParaRPr>
          </a:p>
          <a:p>
            <a:pPr marL="216000" indent="-215280">
              <a:lnSpc>
                <a:spcPct val="100000"/>
              </a:lnSpc>
              <a:tabLst>
                <a:tab algn="l" pos="0"/>
              </a:tabLst>
            </a:pPr>
            <a:r>
              <a:rPr b="0" lang="nb-NO" sz="2000" spc="-1" strike="noStrike">
                <a:latin typeface="Calibri"/>
              </a:rPr>
              <a:t>5th Corps MD: Moving to replace 10th (free up so 10th can take 11th position)</a:t>
            </a:r>
            <a:endParaRPr b="0" lang="en-GB" sz="2000" spc="-1" strike="noStrike">
              <a:latin typeface="Calibri"/>
            </a:endParaRPr>
          </a:p>
        </p:txBody>
      </p:sp>
      <p:sp>
        <p:nvSpPr>
          <p:cNvPr id="255"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0FD992E-AB33-41BB-B943-BD57F21269F3}" type="slidenum">
              <a:rPr b="0" lang="en-US" sz="1200" spc="-1" strike="noStrike">
                <a:solidFill>
                  <a:srgbClr val="000000"/>
                </a:solidFill>
                <a:latin typeface="+mn-lt"/>
                <a:ea typeface="+mn-ea"/>
              </a:rPr>
              <a:t>13</a:t>
            </a:fld>
            <a:endParaRPr b="0" lang="en-GB" sz="1200" spc="-1" strike="noStrike">
              <a:latin typeface="Calibri"/>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380880" y="685800"/>
            <a:ext cx="6095160" cy="3428280"/>
          </a:xfrm>
          <a:prstGeom prst="rect">
            <a:avLst/>
          </a:prstGeom>
        </p:spPr>
      </p:sp>
      <p:sp>
        <p:nvSpPr>
          <p:cNvPr id="257"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58" name="Plassholder for lysbildenummer 3_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6240A65-37BC-494B-8ECB-566DB15853EB}" type="slidenum">
              <a:rPr b="0" lang="en-US" sz="1200" spc="-1" strike="noStrike">
                <a:solidFill>
                  <a:srgbClr val="000000"/>
                </a:solidFill>
                <a:latin typeface="+mn-lt"/>
                <a:ea typeface="+mn-ea"/>
              </a:rPr>
              <a:t>14</a:t>
            </a:fld>
            <a:endParaRPr b="0" lang="en-GB" sz="1200" spc="-1" strike="noStrike">
              <a:latin typeface="Calibri"/>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380880" y="685800"/>
            <a:ext cx="6095160" cy="3428280"/>
          </a:xfrm>
          <a:prstGeom prst="rect">
            <a:avLst/>
          </a:prstGeom>
        </p:spPr>
      </p:sp>
      <p:sp>
        <p:nvSpPr>
          <p:cNvPr id="260" name="PlaceHolder 2"/>
          <p:cNvSpPr>
            <a:spLocks noGrp="1"/>
          </p:cNvSpPr>
          <p:nvPr>
            <p:ph type="body"/>
          </p:nvPr>
        </p:nvSpPr>
        <p:spPr>
          <a:xfrm>
            <a:off x="685800" y="4343400"/>
            <a:ext cx="5485320" cy="4113720"/>
          </a:xfrm>
          <a:prstGeom prst="rect">
            <a:avLst/>
          </a:prstGeom>
        </p:spPr>
        <p:txBody>
          <a:bodyPr lIns="0" rIns="0" tIns="0" bIns="0">
            <a:normAutofit/>
          </a:bodyPr>
          <a:p>
            <a:pPr marL="216000" indent="-215280">
              <a:lnSpc>
                <a:spcPct val="100000"/>
              </a:lnSpc>
              <a:tabLst>
                <a:tab algn="l" pos="0"/>
              </a:tabLst>
            </a:pPr>
            <a:r>
              <a:rPr b="0" lang="nb-NO" sz="2000" spc="-1" strike="noStrike">
                <a:latin typeface="Calibri"/>
              </a:rPr>
              <a:t>NECK COMMENT: Suggest to screenshot the legacy IR list, and og through it quickly so JFACC is aware and can try to task flights as needed</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NECK COMMENT: As mentioned under D3 Enemy COA, having indicators that help identify if enemy goes for ML or MD COA can be a tool to help. IF able to identify such indicators, then having them as IR can help JFACC to task flights to support your information gaps.</a:t>
            </a:r>
            <a:endParaRPr b="0" lang="en-GB" sz="2000" spc="-1" strike="noStrike">
              <a:latin typeface="Calibri"/>
            </a:endParaRPr>
          </a:p>
        </p:txBody>
      </p:sp>
      <p:sp>
        <p:nvSpPr>
          <p:cNvPr id="261"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B1CB535-1427-4CB3-BC98-85F891D130F5}" type="slidenum">
              <a:rPr b="0" lang="en-US" sz="1200" spc="-1" strike="noStrike">
                <a:solidFill>
                  <a:srgbClr val="000000"/>
                </a:solidFill>
                <a:latin typeface="+mn-lt"/>
                <a:ea typeface="+mn-ea"/>
              </a:rPr>
              <a:t>16</a:t>
            </a:fld>
            <a:endParaRPr b="0" lang="en-GB" sz="1200" spc="-1" strike="noStrike">
              <a:latin typeface="Calibri"/>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380880" y="685800"/>
            <a:ext cx="6095160" cy="3428280"/>
          </a:xfrm>
          <a:prstGeom prst="rect">
            <a:avLst/>
          </a:prstGeom>
        </p:spPr>
      </p:sp>
      <p:sp>
        <p:nvSpPr>
          <p:cNvPr id="263"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64"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B430FC9-8B45-44A1-AAA0-5969DE50D1CC}" type="slidenum">
              <a:rPr b="0" lang="en-US" sz="1200" spc="-1" strike="noStrike">
                <a:solidFill>
                  <a:srgbClr val="000000"/>
                </a:solidFill>
                <a:latin typeface="+mn-lt"/>
                <a:ea typeface="+mn-ea"/>
              </a:rPr>
              <a:t>17</a:t>
            </a:fld>
            <a:endParaRPr b="0" lang="en-GB" sz="1200" spc="-1" strike="noStrike">
              <a:latin typeface="Calibri"/>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380880" y="685800"/>
            <a:ext cx="6095160" cy="3428280"/>
          </a:xfrm>
          <a:prstGeom prst="rect">
            <a:avLst/>
          </a:prstGeom>
        </p:spPr>
      </p:sp>
      <p:sp>
        <p:nvSpPr>
          <p:cNvPr id="224"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25"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E78A34F-4D15-4EC4-B242-C937DB2D3512}" type="slidenum">
              <a:rPr b="0" lang="en-US" sz="1200" spc="-1" strike="noStrike">
                <a:solidFill>
                  <a:srgbClr val="000000"/>
                </a:solidFill>
                <a:latin typeface="+mn-lt"/>
                <a:ea typeface="+mn-ea"/>
              </a:rPr>
              <a:t>2</a:t>
            </a:fld>
            <a:endParaRPr b="0" lang="en-GB" sz="1200" spc="-1" strike="noStrike">
              <a:latin typeface="Calibri"/>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380880" y="685800"/>
            <a:ext cx="6095160" cy="3428280"/>
          </a:xfrm>
          <a:prstGeom prst="rect">
            <a:avLst/>
          </a:prstGeom>
        </p:spPr>
      </p:sp>
      <p:sp>
        <p:nvSpPr>
          <p:cNvPr id="227"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28"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3033CBB-AE47-4F56-BFA2-713F9735B525}" type="slidenum">
              <a:rPr b="0" lang="en-US" sz="1200" spc="-1" strike="noStrike">
                <a:solidFill>
                  <a:srgbClr val="000000"/>
                </a:solidFill>
                <a:latin typeface="+mn-lt"/>
                <a:ea typeface="+mn-ea"/>
              </a:rPr>
              <a:t>3</a:t>
            </a:fld>
            <a:endParaRPr b="0" lang="en-GB" sz="1200" spc="-1" strike="noStrike">
              <a:latin typeface="Calibri"/>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380880" y="685800"/>
            <a:ext cx="6095160" cy="3428280"/>
          </a:xfrm>
          <a:prstGeom prst="rect">
            <a:avLst/>
          </a:prstGeom>
        </p:spPr>
      </p:sp>
      <p:sp>
        <p:nvSpPr>
          <p:cNvPr id="230"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31"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150468B-070B-44B5-8C10-07C5FAC29796}" type="slidenum">
              <a:rPr b="0" lang="en-US" sz="1200" spc="-1" strike="noStrike">
                <a:solidFill>
                  <a:srgbClr val="000000"/>
                </a:solidFill>
                <a:latin typeface="+mn-lt"/>
                <a:ea typeface="+mn-ea"/>
              </a:rPr>
              <a:t>4</a:t>
            </a:fld>
            <a:endParaRPr b="0" lang="en-GB" sz="1200" spc="-1" strike="noStrike">
              <a:latin typeface="Calibri"/>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380880" y="685800"/>
            <a:ext cx="6095160" cy="3428280"/>
          </a:xfrm>
          <a:prstGeom prst="rect">
            <a:avLst/>
          </a:prstGeom>
        </p:spPr>
      </p:sp>
      <p:sp>
        <p:nvSpPr>
          <p:cNvPr id="233"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34"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04DAEFF-111B-4185-B94A-FFE40AC56060}" type="slidenum">
              <a:rPr b="0" lang="en-US" sz="1200" spc="-1" strike="noStrike">
                <a:solidFill>
                  <a:srgbClr val="000000"/>
                </a:solidFill>
                <a:latin typeface="+mn-lt"/>
                <a:ea typeface="+mn-ea"/>
              </a:rPr>
              <a:t>5</a:t>
            </a:fld>
            <a:endParaRPr b="0" lang="en-GB" sz="1200" spc="-1" strike="noStrike">
              <a:latin typeface="Calibri"/>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380880" y="685800"/>
            <a:ext cx="6095160" cy="3428280"/>
          </a:xfrm>
          <a:prstGeom prst="rect">
            <a:avLst/>
          </a:prstGeom>
        </p:spPr>
      </p:sp>
      <p:sp>
        <p:nvSpPr>
          <p:cNvPr id="236" name="PlaceHolder 2"/>
          <p:cNvSpPr>
            <a:spLocks noGrp="1"/>
          </p:cNvSpPr>
          <p:nvPr>
            <p:ph type="body"/>
          </p:nvPr>
        </p:nvSpPr>
        <p:spPr>
          <a:xfrm>
            <a:off x="685800" y="4343400"/>
            <a:ext cx="5485320" cy="4113720"/>
          </a:xfrm>
          <a:prstGeom prst="rect">
            <a:avLst/>
          </a:prstGeom>
        </p:spPr>
        <p:txBody>
          <a:bodyPr lIns="0" rIns="0" tIns="0" bIns="0">
            <a:normAutofit/>
          </a:bodyPr>
          <a:p>
            <a:pPr marL="216000" indent="-215280">
              <a:lnSpc>
                <a:spcPct val="100000"/>
              </a:lnSpc>
              <a:tabLst>
                <a:tab algn="l" pos="0"/>
              </a:tabLst>
            </a:pPr>
            <a:r>
              <a:rPr b="0" lang="nb-NO" sz="2000" spc="-1" strike="noStrike">
                <a:latin typeface="Calibri"/>
              </a:rPr>
              <a:t>NECK COMMENT: Typically VIS do not belive. VIS assess. For example: We (or VIS) assess that SCC is destroyed. </a:t>
            </a:r>
            <a:endParaRPr b="0" lang="en-GB" sz="2000" spc="-1" strike="noStrike">
              <a:latin typeface="Calibri"/>
            </a:endParaRPr>
          </a:p>
          <a:p>
            <a:pPr marL="216000" indent="-215280">
              <a:lnSpc>
                <a:spcPct val="100000"/>
              </a:lnSpc>
              <a:tabLst>
                <a:tab algn="l" pos="0"/>
              </a:tabLst>
            </a:pPr>
            <a:endParaRPr b="0" lang="en-GB" sz="2000" spc="-1" strike="noStrike">
              <a:latin typeface="Calibri"/>
            </a:endParaRPr>
          </a:p>
          <a:p>
            <a:pPr marL="216000" indent="-215280">
              <a:lnSpc>
                <a:spcPct val="100000"/>
              </a:lnSpc>
              <a:tabLst>
                <a:tab algn="l" pos="0"/>
              </a:tabLst>
            </a:pPr>
            <a:r>
              <a:rPr b="0" lang="nb-NO" sz="2000" spc="-1" strike="noStrike">
                <a:latin typeface="Calibri"/>
              </a:rPr>
              <a:t>And when something is not certain VIS can use words to indicate that. See section 4.2.4, table 7 in VIS TTP.</a:t>
            </a:r>
            <a:endParaRPr b="0" lang="en-GB" sz="2000" spc="-1" strike="noStrike">
              <a:latin typeface="Calibri"/>
            </a:endParaRPr>
          </a:p>
        </p:txBody>
      </p:sp>
      <p:sp>
        <p:nvSpPr>
          <p:cNvPr id="237"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ED54365-82F1-4908-A19B-AFE3A7AD190E}" type="slidenum">
              <a:rPr b="0" lang="en-US" sz="1200" spc="-1" strike="noStrike">
                <a:solidFill>
                  <a:srgbClr val="000000"/>
                </a:solidFill>
                <a:latin typeface="+mn-lt"/>
                <a:ea typeface="+mn-ea"/>
              </a:rPr>
              <a:t>6</a:t>
            </a:fld>
            <a:endParaRPr b="0" lang="en-GB" sz="1200" spc="-1" strike="noStrike">
              <a:latin typeface="Calibri"/>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380880" y="685800"/>
            <a:ext cx="6095160" cy="3428280"/>
          </a:xfrm>
          <a:prstGeom prst="rect">
            <a:avLst/>
          </a:prstGeom>
        </p:spPr>
      </p:sp>
      <p:sp>
        <p:nvSpPr>
          <p:cNvPr id="239"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40" name="Plassholder for lysbildenummer 3"/>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FD39174-1394-4976-841D-EE3AAEEAF51B}" type="slidenum">
              <a:rPr b="0" lang="en-US" sz="1200" spc="-1" strike="noStrike">
                <a:solidFill>
                  <a:srgbClr val="000000"/>
                </a:solidFill>
                <a:latin typeface="+mn-lt"/>
                <a:ea typeface="+mn-ea"/>
              </a:rPr>
              <a:t>7</a:t>
            </a:fld>
            <a:endParaRPr b="0" lang="en-GB" sz="1200" spc="-1" strike="noStrike">
              <a:latin typeface="Calibri"/>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380880" y="685800"/>
            <a:ext cx="6095160" cy="3428280"/>
          </a:xfrm>
          <a:prstGeom prst="rect">
            <a:avLst/>
          </a:prstGeom>
        </p:spPr>
      </p:sp>
      <p:sp>
        <p:nvSpPr>
          <p:cNvPr id="242" name="PlaceHolder 2"/>
          <p:cNvSpPr>
            <a:spLocks noGrp="1"/>
          </p:cNvSpPr>
          <p:nvPr>
            <p:ph type="body"/>
          </p:nvPr>
        </p:nvSpPr>
        <p:spPr>
          <a:xfrm>
            <a:off x="685800" y="4343400"/>
            <a:ext cx="5485320" cy="4113720"/>
          </a:xfrm>
          <a:prstGeom prst="rect">
            <a:avLst/>
          </a:prstGeom>
        </p:spPr>
        <p:txBody>
          <a:bodyPr lIns="0" rIns="0" tIns="0" bIns="0">
            <a:normAutofit/>
          </a:bodyPr>
          <a:p>
            <a:endParaRPr b="0" lang="en-GB" sz="2000" spc="-1" strike="noStrike">
              <a:latin typeface="Calibri"/>
            </a:endParaRPr>
          </a:p>
        </p:txBody>
      </p:sp>
      <p:sp>
        <p:nvSpPr>
          <p:cNvPr id="243" name="Plassholder for lysbildenummer 3_1"/>
          <p:cNvSpPr/>
          <p:nvPr/>
        </p:nvSpPr>
        <p:spPr>
          <a:xfrm>
            <a:off x="3884760" y="8685360"/>
            <a:ext cx="297072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1CD9A30-4CB4-4C7E-A60C-AC89A10A5EA4}" type="slidenum">
              <a:rPr b="0" lang="en-US" sz="1200" spc="-1" strike="noStrike">
                <a:solidFill>
                  <a:srgbClr val="000000"/>
                </a:solidFill>
                <a:latin typeface="+mn-lt"/>
                <a:ea typeface="+mn-ea"/>
              </a:rPr>
              <a:t>9</a:t>
            </a:fld>
            <a:endParaRPr b="0" lang="en-GB" sz="1200" spc="-1" strike="noStrike">
              <a:latin typeface="Calibri"/>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9E797CA-4584-465B-98F9-8CA1C6A39E98}" type="slidenum">
              <a:t>&lt;#&gt;</a:t>
            </a:fld>
          </a:p>
        </p:txBody>
      </p:sp>
      <p:sp>
        <p:nvSpPr>
          <p:cNvPr id="4" name="PlaceHolder 3"/>
          <p:cNvSpPr>
            <a:spLocks noGrp="1"/>
          </p:cNvSpPr>
          <p:nvPr>
            <p:ph type="dt" idx="3"/>
          </p:nvPr>
        </p:nvSpPr>
        <p:spPr/>
        <p:txBody>
          <a:bodyPr/>
          <a:p>
            <a: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403FF64-73DF-4305-89BE-AE56B71C8DB8}" type="slidenum">
              <a:t>&lt;#&gt;</a:t>
            </a:fld>
          </a:p>
        </p:txBody>
      </p:sp>
      <p:sp>
        <p:nvSpPr>
          <p:cNvPr id="7" name="PlaceHolder 6"/>
          <p:cNvSpPr>
            <a:spLocks noGrp="1"/>
          </p:cNvSpPr>
          <p:nvPr>
            <p:ph type="dt" idx="3"/>
          </p:nvPr>
        </p:nvSpPr>
        <p:spPr/>
        <p:txBody>
          <a:bodyPr/>
          <a:p>
            <a: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C57FA509-E81B-4832-AFC4-005F05CFB3AE}" type="slidenum">
              <a:t>&lt;#&gt;</a:t>
            </a:fld>
          </a:p>
        </p:txBody>
      </p:sp>
      <p:sp>
        <p:nvSpPr>
          <p:cNvPr id="9" name="PlaceHolder 8"/>
          <p:cNvSpPr>
            <a:spLocks noGrp="1"/>
          </p:cNvSpPr>
          <p:nvPr>
            <p:ph type="dt" idx="3"/>
          </p:nvPr>
        </p:nvSpPr>
        <p:spPr/>
        <p:txBody>
          <a:bodyPr/>
          <a:p>
            <a: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E0C37E8-3079-49DC-B27C-6794745C4A78}" type="slidenum">
              <a:t>&lt;#&gt;</a:t>
            </a:fld>
          </a:p>
        </p:txBody>
      </p:sp>
      <p:sp>
        <p:nvSpPr>
          <p:cNvPr id="11" name="PlaceHolder 10"/>
          <p:cNvSpPr>
            <a:spLocks noGrp="1"/>
          </p:cNvSpPr>
          <p:nvPr>
            <p:ph type="dt" idx="3"/>
          </p:nvPr>
        </p:nvSpPr>
        <p:spPr/>
        <p:txBody>
          <a:bodyPr/>
          <a:p>
            <a: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F6F40A7-6007-4F00-9638-4904607A023C}" type="slidenum">
              <a:t>&lt;#&gt;</a:t>
            </a:fld>
          </a:p>
        </p:txBody>
      </p:sp>
      <p:sp>
        <p:nvSpPr>
          <p:cNvPr id="4" name="PlaceHolder 3"/>
          <p:cNvSpPr>
            <a:spLocks noGrp="1"/>
          </p:cNvSpPr>
          <p:nvPr>
            <p:ph type="dt" idx="6"/>
          </p:nvPr>
        </p:nvSpPr>
        <p:spPr/>
        <p:txBody>
          <a:bodyPr/>
          <a:p>
            <a: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CBFA72B-6D42-4ED1-B8BC-C3465437CFD5}" type="slidenum">
              <a:t>&lt;#&gt;</a:t>
            </a:fld>
          </a:p>
        </p:txBody>
      </p:sp>
      <p:sp>
        <p:nvSpPr>
          <p:cNvPr id="6" name="PlaceHolder 5"/>
          <p:cNvSpPr>
            <a:spLocks noGrp="1"/>
          </p:cNvSpPr>
          <p:nvPr>
            <p:ph type="dt" idx="6"/>
          </p:nvPr>
        </p:nvSpPr>
        <p:spPr/>
        <p:txBody>
          <a:bodyPr/>
          <a:p>
            <a: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96B52E8-4C71-483F-902A-1DA26A83C443}" type="slidenum">
              <a:t>&lt;#&gt;</a:t>
            </a:fld>
          </a:p>
        </p:txBody>
      </p:sp>
      <p:sp>
        <p:nvSpPr>
          <p:cNvPr id="6" name="PlaceHolder 5"/>
          <p:cNvSpPr>
            <a:spLocks noGrp="1"/>
          </p:cNvSpPr>
          <p:nvPr>
            <p:ph type="dt" idx="6"/>
          </p:nvPr>
        </p:nvSpPr>
        <p:spPr/>
        <p:txBody>
          <a:bodyPr/>
          <a:p>
            <a: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CB4CC16-2CE6-4605-99C3-CB6E6FFA22BD}" type="slidenum">
              <a:t>&lt;#&gt;</a:t>
            </a:fld>
          </a:p>
        </p:txBody>
      </p:sp>
      <p:sp>
        <p:nvSpPr>
          <p:cNvPr id="7" name="PlaceHolder 6"/>
          <p:cNvSpPr>
            <a:spLocks noGrp="1"/>
          </p:cNvSpPr>
          <p:nvPr>
            <p:ph type="dt" idx="6"/>
          </p:nvPr>
        </p:nvSpPr>
        <p:spPr/>
        <p:txBody>
          <a:bodyPr/>
          <a:p>
            <a: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ABB17C9-75BE-4C51-881F-07A28AC7303E}" type="slidenum">
              <a:t>&lt;#&gt;</a:t>
            </a:fld>
          </a:p>
        </p:txBody>
      </p:sp>
      <p:sp>
        <p:nvSpPr>
          <p:cNvPr id="5" name="PlaceHolder 4"/>
          <p:cNvSpPr>
            <a:spLocks noGrp="1"/>
          </p:cNvSpPr>
          <p:nvPr>
            <p:ph type="dt" idx="6"/>
          </p:nvPr>
        </p:nvSpPr>
        <p:spPr/>
        <p:txBody>
          <a:bodyPr/>
          <a:p>
            <a: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99B1485-4961-45EB-8321-602EE96D4FD2}" type="slidenum">
              <a:t>&lt;#&gt;</a:t>
            </a:fld>
          </a:p>
        </p:txBody>
      </p:sp>
      <p:sp>
        <p:nvSpPr>
          <p:cNvPr id="5" name="PlaceHolder 4"/>
          <p:cNvSpPr>
            <a:spLocks noGrp="1"/>
          </p:cNvSpPr>
          <p:nvPr>
            <p:ph type="dt" idx="6"/>
          </p:nvPr>
        </p:nvSpPr>
        <p:spPr/>
        <p:txBody>
          <a:bodyPr/>
          <a:p>
            <a: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1C2C764-786E-4CE5-9CDA-2B879EAA1D19}" type="slidenum">
              <a:t>&lt;#&gt;</a:t>
            </a:fld>
          </a:p>
        </p:txBody>
      </p:sp>
      <p:sp>
        <p:nvSpPr>
          <p:cNvPr id="8" name="PlaceHolder 7"/>
          <p:cNvSpPr>
            <a:spLocks noGrp="1"/>
          </p:cNvSpPr>
          <p:nvPr>
            <p:ph type="dt" idx="6"/>
          </p:nvPr>
        </p:nvSpPr>
        <p:spPr/>
        <p:txBody>
          <a:bodyPr/>
          <a:p>
            <a: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9FB2337-E7AD-44FE-BBCB-1D4D643219FE}" type="slidenum">
              <a:t>&lt;#&gt;</a:t>
            </a:fld>
          </a:p>
        </p:txBody>
      </p:sp>
      <p:sp>
        <p:nvSpPr>
          <p:cNvPr id="6" name="PlaceHolder 5"/>
          <p:cNvSpPr>
            <a:spLocks noGrp="1"/>
          </p:cNvSpPr>
          <p:nvPr>
            <p:ph type="dt" idx="3"/>
          </p:nvPr>
        </p:nvSpPr>
        <p:spPr/>
        <p:txBody>
          <a:bodyPr/>
          <a:p>
            <a: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E7F7187-18C8-4186-B561-3871B089A822}" type="slidenum">
              <a:t>&lt;#&gt;</a:t>
            </a:fld>
          </a:p>
        </p:txBody>
      </p:sp>
      <p:sp>
        <p:nvSpPr>
          <p:cNvPr id="8" name="PlaceHolder 7"/>
          <p:cNvSpPr>
            <a:spLocks noGrp="1"/>
          </p:cNvSpPr>
          <p:nvPr>
            <p:ph type="dt" idx="6"/>
          </p:nvPr>
        </p:nvSpPr>
        <p:spPr/>
        <p:txBody>
          <a:bodyPr/>
          <a:p>
            <a: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6D5D7EA-286B-423B-ABB4-FD8ABCC94511}" type="slidenum">
              <a:t>&lt;#&gt;</a:t>
            </a:fld>
          </a:p>
        </p:txBody>
      </p:sp>
      <p:sp>
        <p:nvSpPr>
          <p:cNvPr id="8" name="PlaceHolder 7"/>
          <p:cNvSpPr>
            <a:spLocks noGrp="1"/>
          </p:cNvSpPr>
          <p:nvPr>
            <p:ph type="dt" idx="6"/>
          </p:nvPr>
        </p:nvSpPr>
        <p:spPr/>
        <p:txBody>
          <a:bodyPr/>
          <a:p>
            <a: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F0A7100-5555-4C21-9057-81EEF7452978}" type="slidenum">
              <a:t>&lt;#&gt;</a:t>
            </a:fld>
          </a:p>
        </p:txBody>
      </p:sp>
      <p:sp>
        <p:nvSpPr>
          <p:cNvPr id="7" name="PlaceHolder 6"/>
          <p:cNvSpPr>
            <a:spLocks noGrp="1"/>
          </p:cNvSpPr>
          <p:nvPr>
            <p:ph type="dt" idx="6"/>
          </p:nvPr>
        </p:nvSpPr>
        <p:spPr/>
        <p:txBody>
          <a:bodyPr/>
          <a:p>
            <a: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4D2CF32-9D78-4602-971D-BE2F9E574098}" type="slidenum">
              <a:t>&lt;#&gt;</a:t>
            </a:fld>
          </a:p>
        </p:txBody>
      </p:sp>
      <p:sp>
        <p:nvSpPr>
          <p:cNvPr id="9" name="PlaceHolder 8"/>
          <p:cNvSpPr>
            <a:spLocks noGrp="1"/>
          </p:cNvSpPr>
          <p:nvPr>
            <p:ph type="dt" idx="6"/>
          </p:nvPr>
        </p:nvSpPr>
        <p:spPr/>
        <p:txBody>
          <a:bodyPr/>
          <a:p>
            <a: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99C4CA3-DC57-4FAC-AD30-DD4F9796FCE8}" type="slidenum">
              <a:t>&lt;#&gt;</a:t>
            </a:fld>
          </a:p>
        </p:txBody>
      </p:sp>
      <p:sp>
        <p:nvSpPr>
          <p:cNvPr id="11" name="PlaceHolder 10"/>
          <p:cNvSpPr>
            <a:spLocks noGrp="1"/>
          </p:cNvSpPr>
          <p:nvPr>
            <p:ph type="dt" idx="6"/>
          </p:nvPr>
        </p:nvSpPr>
        <p:spPr/>
        <p:txBody>
          <a:bodyPr/>
          <a:p>
            <a: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4FA8A088-5E3E-49BB-8A6B-D83506BAE765}" type="slidenum">
              <a:t>&lt;#&gt;</a:t>
            </a:fld>
          </a:p>
        </p:txBody>
      </p:sp>
      <p:sp>
        <p:nvSpPr>
          <p:cNvPr id="4" name="PlaceHolder 3"/>
          <p:cNvSpPr>
            <a:spLocks noGrp="1"/>
          </p:cNvSpPr>
          <p:nvPr>
            <p:ph type="dt" idx="9"/>
          </p:nvPr>
        </p:nvSpPr>
        <p:spPr/>
        <p:txBody>
          <a:bodyPr/>
          <a:p>
            <a: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8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Calibri"/>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011FDB5-1A35-465F-8355-7D35DF61A2FA}" type="slidenum">
              <a:t>&lt;#&gt;</a:t>
            </a:fld>
          </a:p>
        </p:txBody>
      </p:sp>
      <p:sp>
        <p:nvSpPr>
          <p:cNvPr id="6" name="PlaceHolder 5"/>
          <p:cNvSpPr>
            <a:spLocks noGrp="1"/>
          </p:cNvSpPr>
          <p:nvPr>
            <p:ph type="dt" idx="9"/>
          </p:nvPr>
        </p:nvSpPr>
        <p:spPr/>
        <p:txBody>
          <a:bodyPr/>
          <a:p>
            <a: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9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Calibri"/>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D1227EC-82D6-4FDB-BEC5-2A3B77F8D66E}" type="slidenum">
              <a:t>&lt;#&gt;</a:t>
            </a:fld>
          </a:p>
        </p:txBody>
      </p:sp>
      <p:sp>
        <p:nvSpPr>
          <p:cNvPr id="6" name="PlaceHolder 5"/>
          <p:cNvSpPr>
            <a:spLocks noGrp="1"/>
          </p:cNvSpPr>
          <p:nvPr>
            <p:ph type="dt" idx="9"/>
          </p:nvPr>
        </p:nvSpPr>
        <p:spPr/>
        <p:txBody>
          <a:bodyPr/>
          <a:p>
            <a: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8A5A74D-32A0-481E-9E97-4ABBC8A16126}" type="slidenum">
              <a:t>&lt;#&gt;</a:t>
            </a:fld>
          </a:p>
        </p:txBody>
      </p:sp>
      <p:sp>
        <p:nvSpPr>
          <p:cNvPr id="7" name="PlaceHolder 6"/>
          <p:cNvSpPr>
            <a:spLocks noGrp="1"/>
          </p:cNvSpPr>
          <p:nvPr>
            <p:ph type="dt" idx="9"/>
          </p:nvPr>
        </p:nvSpPr>
        <p:spPr/>
        <p:txBody>
          <a:bodyPr/>
          <a:p>
            <a: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ADB3573-8414-44DB-BDA9-447593F7E65D}" type="slidenum">
              <a:t>&lt;#&gt;</a:t>
            </a:fld>
          </a:p>
        </p:txBody>
      </p:sp>
      <p:sp>
        <p:nvSpPr>
          <p:cNvPr id="5" name="PlaceHolder 4"/>
          <p:cNvSpPr>
            <a:spLocks noGrp="1"/>
          </p:cNvSpPr>
          <p:nvPr>
            <p:ph type="dt" idx="9"/>
          </p:nvPr>
        </p:nvSpPr>
        <p:spPr/>
        <p:txBody>
          <a:bodyPr/>
          <a:p>
            <a: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352578B-F347-4ED2-907D-72379B8A1BC4}" type="slidenum">
              <a:t>&lt;#&gt;</a:t>
            </a:fld>
          </a:p>
        </p:txBody>
      </p:sp>
      <p:sp>
        <p:nvSpPr>
          <p:cNvPr id="6" name="PlaceHolder 5"/>
          <p:cNvSpPr>
            <a:spLocks noGrp="1"/>
          </p:cNvSpPr>
          <p:nvPr>
            <p:ph type="dt" idx="3"/>
          </p:nvPr>
        </p:nvSpPr>
        <p:spPr/>
        <p:txBody>
          <a:bodyPr/>
          <a:p>
            <a: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Calibri"/>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A7DF3C5-E77A-434A-B591-149B124D525D}" type="slidenum">
              <a:t>&lt;#&gt;</a:t>
            </a:fld>
          </a:p>
        </p:txBody>
      </p:sp>
      <p:sp>
        <p:nvSpPr>
          <p:cNvPr id="5" name="PlaceHolder 4"/>
          <p:cNvSpPr>
            <a:spLocks noGrp="1"/>
          </p:cNvSpPr>
          <p:nvPr>
            <p:ph type="dt" idx="9"/>
          </p:nvPr>
        </p:nvSpPr>
        <p:spPr/>
        <p:txBody>
          <a:bodyPr/>
          <a:p>
            <a: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100"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4224009-2390-4DF1-914C-7A0207B62576}" type="slidenum">
              <a:t>&lt;#&gt;</a:t>
            </a:fld>
          </a:p>
        </p:txBody>
      </p:sp>
      <p:sp>
        <p:nvSpPr>
          <p:cNvPr id="8" name="PlaceHolder 7"/>
          <p:cNvSpPr>
            <a:spLocks noGrp="1"/>
          </p:cNvSpPr>
          <p:nvPr>
            <p:ph type="dt" idx="9"/>
          </p:nvPr>
        </p:nvSpPr>
        <p:spPr/>
        <p:txBody>
          <a:bodyPr/>
          <a:p>
            <a: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1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10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528B364-0FBB-4820-A22D-715EA39B8D66}" type="slidenum">
              <a:t>&lt;#&gt;</a:t>
            </a:fld>
          </a:p>
        </p:txBody>
      </p:sp>
      <p:sp>
        <p:nvSpPr>
          <p:cNvPr id="8" name="PlaceHolder 7"/>
          <p:cNvSpPr>
            <a:spLocks noGrp="1"/>
          </p:cNvSpPr>
          <p:nvPr>
            <p:ph type="dt" idx="9"/>
          </p:nvPr>
        </p:nvSpPr>
        <p:spPr/>
        <p:txBody>
          <a:bodyPr/>
          <a:p>
            <a: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10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5D19C23-F9EB-4765-A9A4-6A1E8DDC69FD}" type="slidenum">
              <a:t>&lt;#&gt;</a:t>
            </a:fld>
          </a:p>
        </p:txBody>
      </p:sp>
      <p:sp>
        <p:nvSpPr>
          <p:cNvPr id="8" name="PlaceHolder 7"/>
          <p:cNvSpPr>
            <a:spLocks noGrp="1"/>
          </p:cNvSpPr>
          <p:nvPr>
            <p:ph type="dt" idx="9"/>
          </p:nvPr>
        </p:nvSpPr>
        <p:spPr/>
        <p:txBody>
          <a:bodyPr/>
          <a:p>
            <a: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1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Calibri"/>
            </a:endParaRPr>
          </a:p>
        </p:txBody>
      </p:sp>
      <p:sp>
        <p:nvSpPr>
          <p:cNvPr id="11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3706DFF-CFD1-4990-A67C-C7B8FF530AC7}" type="slidenum">
              <a:t>&lt;#&gt;</a:t>
            </a:fld>
          </a:p>
        </p:txBody>
      </p:sp>
      <p:sp>
        <p:nvSpPr>
          <p:cNvPr id="7" name="PlaceHolder 6"/>
          <p:cNvSpPr>
            <a:spLocks noGrp="1"/>
          </p:cNvSpPr>
          <p:nvPr>
            <p:ph type="dt" idx="9"/>
          </p:nvPr>
        </p:nvSpPr>
        <p:spPr/>
        <p:txBody>
          <a:bodyPr/>
          <a:p>
            <a: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1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11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DEA89FC-CB0E-4CEE-A1FB-4CA0F1A40D8A}" type="slidenum">
              <a:t>&lt;#&gt;</a:t>
            </a:fld>
          </a:p>
        </p:txBody>
      </p:sp>
      <p:sp>
        <p:nvSpPr>
          <p:cNvPr id="9" name="PlaceHolder 8"/>
          <p:cNvSpPr>
            <a:spLocks noGrp="1"/>
          </p:cNvSpPr>
          <p:nvPr>
            <p:ph type="dt" idx="9"/>
          </p:nvPr>
        </p:nvSpPr>
        <p:spPr/>
        <p:txBody>
          <a:bodyPr/>
          <a:p>
            <a: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18"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Calibri"/>
            </a:endParaRPr>
          </a:p>
        </p:txBody>
      </p:sp>
      <p:sp>
        <p:nvSpPr>
          <p:cNvPr id="11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Calibri"/>
            </a:endParaRPr>
          </a:p>
        </p:txBody>
      </p:sp>
      <p:sp>
        <p:nvSpPr>
          <p:cNvPr id="12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Calibri"/>
            </a:endParaRPr>
          </a:p>
        </p:txBody>
      </p:sp>
      <p:sp>
        <p:nvSpPr>
          <p:cNvPr id="121"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Calibri"/>
            </a:endParaRPr>
          </a:p>
        </p:txBody>
      </p:sp>
      <p:sp>
        <p:nvSpPr>
          <p:cNvPr id="12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Calibri"/>
            </a:endParaRPr>
          </a:p>
        </p:txBody>
      </p:sp>
      <p:sp>
        <p:nvSpPr>
          <p:cNvPr id="12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Calibri"/>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8CED7CC-D4AF-44C2-B27E-B2F2F372E959}" type="slidenum">
              <a:t>&lt;#&gt;</a:t>
            </a:fld>
          </a:p>
        </p:txBody>
      </p:sp>
      <p:sp>
        <p:nvSpPr>
          <p:cNvPr id="11" name="PlaceHolder 10"/>
          <p:cNvSpPr>
            <a:spLocks noGrp="1"/>
          </p:cNvSpPr>
          <p:nvPr>
            <p:ph type="dt" idx="9"/>
          </p:nvPr>
        </p:nvSpPr>
        <p:spPr/>
        <p:txBody>
          <a:bodyPr/>
          <a:p>
            <a: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5AC55A9-CD01-4E8D-827F-395DB05987AB}" type="slidenum">
              <a:t>&lt;#&gt;</a:t>
            </a:fld>
          </a:p>
        </p:txBody>
      </p:sp>
      <p:sp>
        <p:nvSpPr>
          <p:cNvPr id="7" name="PlaceHolder 6"/>
          <p:cNvSpPr>
            <a:spLocks noGrp="1"/>
          </p:cNvSpPr>
          <p:nvPr>
            <p:ph type="dt" idx="3"/>
          </p:nvPr>
        </p:nvSpPr>
        <p:spPr/>
        <p:txBody>
          <a:bodyPr/>
          <a:p>
            <a: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79729FE-59E8-4746-B075-2A4055E359EE}" type="slidenum">
              <a:t>&lt;#&gt;</a:t>
            </a:fld>
          </a:p>
        </p:txBody>
      </p:sp>
      <p:sp>
        <p:nvSpPr>
          <p:cNvPr id="5" name="PlaceHolder 4"/>
          <p:cNvSpPr>
            <a:spLocks noGrp="1"/>
          </p:cNvSpPr>
          <p:nvPr>
            <p:ph type="dt" idx="3"/>
          </p:nvPr>
        </p:nvSpPr>
        <p:spPr/>
        <p:txBody>
          <a:bodyPr/>
          <a:p>
            <a: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3640454-6C9F-4EB8-9144-EC5929263563}" type="slidenum">
              <a:t>&lt;#&gt;</a:t>
            </a:fld>
          </a:p>
        </p:txBody>
      </p:sp>
      <p:sp>
        <p:nvSpPr>
          <p:cNvPr id="5" name="PlaceHolder 4"/>
          <p:cNvSpPr>
            <a:spLocks noGrp="1"/>
          </p:cNvSpPr>
          <p:nvPr>
            <p:ph type="dt" idx="3"/>
          </p:nvPr>
        </p:nvSpPr>
        <p:spPr/>
        <p:txBody>
          <a:bodyPr/>
          <a:p>
            <a: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37813FD-27B9-47D6-B80A-B3FCE3AB7D50}" type="slidenum">
              <a:t>&lt;#&gt;</a:t>
            </a:fld>
          </a:p>
        </p:txBody>
      </p:sp>
      <p:sp>
        <p:nvSpPr>
          <p:cNvPr id="8" name="PlaceHolder 7"/>
          <p:cNvSpPr>
            <a:spLocks noGrp="1"/>
          </p:cNvSpPr>
          <p:nvPr>
            <p:ph type="dt" idx="3"/>
          </p:nvPr>
        </p:nvSpPr>
        <p:spPr/>
        <p:txBody>
          <a:bodyPr/>
          <a:p>
            <a: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17F6D7B-1430-4EF4-B230-3D1D2EA5E304}" type="slidenum">
              <a:t>&lt;#&gt;</a:t>
            </a:fld>
          </a:p>
        </p:txBody>
      </p:sp>
      <p:sp>
        <p:nvSpPr>
          <p:cNvPr id="8" name="PlaceHolder 7"/>
          <p:cNvSpPr>
            <a:spLocks noGrp="1"/>
          </p:cNvSpPr>
          <p:nvPr>
            <p:ph type="dt" idx="3"/>
          </p:nvPr>
        </p:nvSpPr>
        <p:spPr/>
        <p:txBody>
          <a:bodyPr/>
          <a:p>
            <a: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ABCCD60-B2E3-4E01-A080-781C243ECD50}" type="slidenum">
              <a:t>&lt;#&gt;</a:t>
            </a:fld>
          </a:p>
        </p:txBody>
      </p:sp>
      <p:sp>
        <p:nvSpPr>
          <p:cNvPr id="8" name="PlaceHolder 7"/>
          <p:cNvSpPr>
            <a:spLocks noGrp="1"/>
          </p:cNvSpPr>
          <p:nvPr>
            <p:ph type="dt" idx="3"/>
          </p:nvPr>
        </p:nvSpPr>
        <p:spPr/>
        <p:txBody>
          <a:bodyPr/>
          <a:p>
            <a: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GB" sz="1800" spc="-1" strike="noStrike">
                <a:latin typeface="Calibri"/>
              </a:rPr>
              <a:t>Click to edit the title text format</a:t>
            </a:r>
            <a:endParaRPr b="0" lang="en-GB" sz="1800" spc="-1" strike="noStrike">
              <a:latin typeface="Calibri"/>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1800" spc="-1" strike="noStrike">
                <a:latin typeface="Calibri"/>
              </a:rPr>
              <a:t>Click to edit the outline text format</a:t>
            </a:r>
            <a:endParaRPr b="0" lang="en-GB" sz="1800" spc="-1" strike="noStrike">
              <a:latin typeface="Calibri"/>
            </a:endParaRPr>
          </a:p>
          <a:p>
            <a:pPr lvl="1" marL="864000" indent="-324000">
              <a:spcBef>
                <a:spcPts val="1134"/>
              </a:spcBef>
              <a:buClr>
                <a:srgbClr val="000000"/>
              </a:buClr>
              <a:buSzPct val="75000"/>
              <a:buFont typeface="Symbol" charset="2"/>
              <a:buChar char=""/>
            </a:pPr>
            <a:r>
              <a:rPr b="0" lang="en-GB" sz="1800" spc="-1" strike="noStrike">
                <a:latin typeface="Calibri"/>
              </a:rPr>
              <a:t>Second Outline Level</a:t>
            </a:r>
            <a:endParaRPr b="0" lang="en-GB" sz="1800" spc="-1" strike="noStrike">
              <a:latin typeface="Calibri"/>
            </a:endParaRPr>
          </a:p>
          <a:p>
            <a:pPr lvl="2" marL="1296000" indent="-288000">
              <a:spcBef>
                <a:spcPts val="850"/>
              </a:spcBef>
              <a:buClr>
                <a:srgbClr val="000000"/>
              </a:buClr>
              <a:buSzPct val="45000"/>
              <a:buFont typeface="Wingdings" charset="2"/>
              <a:buChar char=""/>
            </a:pPr>
            <a:r>
              <a:rPr b="0" lang="en-GB" sz="1800" spc="-1" strike="noStrike">
                <a:latin typeface="Calibri"/>
              </a:rPr>
              <a:t>Third Outline Level</a:t>
            </a:r>
            <a:endParaRPr b="0" lang="en-GB" sz="1800" spc="-1" strike="noStrike">
              <a:latin typeface="Calibri"/>
            </a:endParaRPr>
          </a:p>
          <a:p>
            <a:pPr lvl="3" marL="1728000" indent="-216000">
              <a:spcBef>
                <a:spcPts val="567"/>
              </a:spcBef>
              <a:buClr>
                <a:srgbClr val="000000"/>
              </a:buClr>
              <a:buSzPct val="75000"/>
              <a:buFont typeface="Symbol" charset="2"/>
              <a:buChar char=""/>
            </a:pPr>
            <a:r>
              <a:rPr b="0" lang="en-GB" sz="1800" spc="-1" strike="noStrike">
                <a:latin typeface="Calibri"/>
              </a:rPr>
              <a:t>Fourth Outline Level</a:t>
            </a:r>
            <a:endParaRPr b="0" lang="en-GB" sz="1800" spc="-1" strike="noStrike">
              <a:latin typeface="Calibri"/>
            </a:endParaRPr>
          </a:p>
          <a:p>
            <a:pPr lvl="4" marL="2160000" indent="-216000">
              <a:spcBef>
                <a:spcPts val="283"/>
              </a:spcBef>
              <a:buClr>
                <a:srgbClr val="000000"/>
              </a:buClr>
              <a:buSzPct val="45000"/>
              <a:buFont typeface="Wingdings" charset="2"/>
              <a:buChar char=""/>
            </a:pPr>
            <a:r>
              <a:rPr b="0" lang="en-GB" sz="1800" spc="-1" strike="noStrike">
                <a:latin typeface="Calibri"/>
              </a:rPr>
              <a:t>Fifth Outline Level</a:t>
            </a:r>
            <a:endParaRPr b="0" lang="en-GB" sz="1800" spc="-1" strike="noStrike">
              <a:latin typeface="Calibri"/>
            </a:endParaRPr>
          </a:p>
          <a:p>
            <a:pPr lvl="5" marL="2592000" indent="-216000">
              <a:spcBef>
                <a:spcPts val="283"/>
              </a:spcBef>
              <a:buClr>
                <a:srgbClr val="000000"/>
              </a:buClr>
              <a:buSzPct val="45000"/>
              <a:buFont typeface="Wingdings" charset="2"/>
              <a:buChar char=""/>
            </a:pPr>
            <a:r>
              <a:rPr b="0" lang="en-GB" sz="1800" spc="-1" strike="noStrike">
                <a:latin typeface="Calibri"/>
              </a:rPr>
              <a:t>Sixth Outline Level</a:t>
            </a:r>
            <a:endParaRPr b="0" lang="en-GB" sz="1800" spc="-1" strike="noStrike">
              <a:latin typeface="Calibri"/>
            </a:endParaRPr>
          </a:p>
          <a:p>
            <a:pPr lvl="6" marL="3024000" indent="-216000">
              <a:spcBef>
                <a:spcPts val="283"/>
              </a:spcBef>
              <a:buClr>
                <a:srgbClr val="000000"/>
              </a:buClr>
              <a:buSzPct val="45000"/>
              <a:buFont typeface="Wingdings" charset="2"/>
              <a:buChar char=""/>
            </a:pPr>
            <a:r>
              <a:rPr b="0" lang="en-GB" sz="1800" spc="-1" strike="noStrike">
                <a:latin typeface="Calibri"/>
              </a:rPr>
              <a:t>Seventh Outline Level</a:t>
            </a:r>
            <a:endParaRPr b="0" lang="en-GB" sz="1800" spc="-1" strike="noStrike">
              <a:latin typeface="Calibri"/>
            </a:endParaRPr>
          </a:p>
        </p:txBody>
      </p:sp>
      <p:sp>
        <p:nvSpPr>
          <p:cNvPr id="2" name="PlaceHolder 3"/>
          <p:cNvSpPr>
            <a:spLocks noGrp="1"/>
          </p:cNvSpPr>
          <p:nvPr>
            <p:ph type="ftr" idx="1"/>
          </p:nvPr>
        </p:nvSpPr>
        <p:spPr>
          <a:xfrm>
            <a:off x="4038480" y="6356520"/>
            <a:ext cx="4113720" cy="363960"/>
          </a:xfrm>
          <a:prstGeom prst="rect">
            <a:avLst/>
          </a:prstGeom>
        </p:spPr>
        <p:txBody>
          <a:bodyPr lIns="90000" rIns="90000" tIns="45000" bIns="45000" anchor="ctr">
            <a:noAutofit/>
          </a:bodyPr>
          <a:lstStyle>
            <a:lvl1pPr algn="ctr">
              <a:lnSpc>
                <a:spcPct val="100000"/>
              </a:lnSpc>
              <a:defRPr b="0" lang="en-US" sz="1400" spc="-1" strike="noStrike">
                <a:solidFill>
                  <a:srgbClr val="000000"/>
                </a:solidFill>
                <a:latin typeface="Calibri"/>
                <a:ea typeface="DejaVu Sans"/>
              </a:defRPr>
            </a:lvl1pPr>
          </a:lstStyle>
          <a:p>
            <a:pPr algn="ctr">
              <a:lnSpc>
                <a:spcPct val="100000"/>
              </a:lnSpc>
            </a:pPr>
            <a:r>
              <a:rPr b="0" lang="en-US" sz="1400" spc="-1" strike="noStrike">
                <a:solidFill>
                  <a:srgbClr val="000000"/>
                </a:solidFill>
                <a:latin typeface="Calibri"/>
                <a:ea typeface="DejaVu Sans"/>
              </a:rPr>
              <a:t>&lt;footer&gt;</a:t>
            </a:r>
            <a:endParaRPr b="0" lang="en-GB" sz="1400" spc="-1" strike="noStrike">
              <a:latin typeface="Calibri"/>
            </a:endParaRPr>
          </a:p>
        </p:txBody>
      </p:sp>
      <p:sp>
        <p:nvSpPr>
          <p:cNvPr id="3" name="PlaceHolder 4"/>
          <p:cNvSpPr>
            <a:spLocks noGrp="1"/>
          </p:cNvSpPr>
          <p:nvPr>
            <p:ph type="sldNum" idx="2"/>
          </p:nvPr>
        </p:nvSpPr>
        <p:spPr>
          <a:xfrm>
            <a:off x="8610480" y="6356520"/>
            <a:ext cx="2742120" cy="363960"/>
          </a:xfrm>
          <a:prstGeom prst="rect">
            <a:avLst/>
          </a:prstGeom>
        </p:spPr>
        <p:txBody>
          <a:bodyPr lIns="90000" rIns="90000" tIns="45000" bIns="45000" anchor="ctr">
            <a:noAutofit/>
          </a:bodyPr>
          <a:lstStyle>
            <a:lvl1pPr algn="r">
              <a:lnSpc>
                <a:spcPct val="100000"/>
              </a:lnSpc>
              <a:defRPr b="0" lang="en-GB" sz="1200" spc="-1" strike="noStrike">
                <a:solidFill>
                  <a:srgbClr val="8b8b8b"/>
                </a:solidFill>
                <a:latin typeface="Calibri"/>
                <a:ea typeface="DejaVu Sans"/>
              </a:defRPr>
            </a:lvl1pPr>
          </a:lstStyle>
          <a:p>
            <a:pPr algn="r">
              <a:lnSpc>
                <a:spcPct val="100000"/>
              </a:lnSpc>
            </a:pPr>
            <a:fld id="{B11763D0-3928-477C-B4D2-E05A2656A6CC}" type="slidenum">
              <a:rPr b="0" lang="en-GB" sz="1200" spc="-1" strike="noStrike">
                <a:solidFill>
                  <a:srgbClr val="8b8b8b"/>
                </a:solidFill>
                <a:latin typeface="Calibri"/>
                <a:ea typeface="DejaVu Sans"/>
              </a:rPr>
              <a:t>&lt;number&gt;</a:t>
            </a:fld>
            <a:endParaRPr b="0" lang="en-GB" sz="1200" spc="-1" strike="noStrike">
              <a:latin typeface="Calibri"/>
            </a:endParaRPr>
          </a:p>
        </p:txBody>
      </p:sp>
      <p:sp>
        <p:nvSpPr>
          <p:cNvPr id="4" name="PlaceHolder 5"/>
          <p:cNvSpPr>
            <a:spLocks noGrp="1"/>
          </p:cNvSpPr>
          <p:nvPr>
            <p:ph type="dt" idx="3"/>
          </p:nvPr>
        </p:nvSpPr>
        <p:spPr>
          <a:xfrm>
            <a:off x="838080" y="6356520"/>
            <a:ext cx="2742120" cy="363960"/>
          </a:xfrm>
          <a:prstGeom prst="rect">
            <a:avLst/>
          </a:prstGeom>
        </p:spPr>
        <p:txBody>
          <a:bodyPr lIns="90000" rIns="90000" tIns="45000" bIns="45000" anchor="ctr">
            <a:noAutofit/>
          </a:bodyPr>
          <a:lstStyle>
            <a:lvl1pPr>
              <a:defRPr b="0" lang="en-GB" sz="1400" spc="-1" strike="noStrike">
                <a:latin typeface="Calibri"/>
              </a:defRPr>
            </a:lvl1pPr>
          </a:lstStyle>
          <a:p>
            <a:r>
              <a:rPr b="0" lang="en-GB" sz="1400" spc="-1" strike="noStrike">
                <a:latin typeface="Calibri"/>
              </a:rPr>
              <a:t>&lt;date/time&gt;</a:t>
            </a:r>
            <a:endParaRPr b="0" lang="en-GB" sz="1400" spc="-1" strike="noStrike">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p:spPr>
        <p:txBody>
          <a:bodyPr lIns="90000" rIns="90000" tIns="45000" bIns="45000" anchor="ctr">
            <a:noAutofit/>
          </a:bodyPr>
          <a:lstStyle>
            <a:lvl1pPr algn="ctr">
              <a:lnSpc>
                <a:spcPct val="100000"/>
              </a:lnSpc>
              <a:defRPr b="0" lang="en-US" sz="1400" spc="-1" strike="noStrike">
                <a:solidFill>
                  <a:srgbClr val="000000"/>
                </a:solidFill>
                <a:latin typeface="Calibri"/>
                <a:ea typeface="DejaVu Sans"/>
              </a:defRPr>
            </a:lvl1pPr>
          </a:lstStyle>
          <a:p>
            <a:pPr algn="ctr">
              <a:lnSpc>
                <a:spcPct val="100000"/>
              </a:lnSpc>
            </a:pPr>
            <a:r>
              <a:rPr b="0" lang="en-US" sz="1400" spc="-1" strike="noStrike">
                <a:solidFill>
                  <a:srgbClr val="000000"/>
                </a:solidFill>
                <a:latin typeface="Calibri"/>
                <a:ea typeface="DejaVu Sans"/>
              </a:rPr>
              <a:t>&lt;footer&gt;</a:t>
            </a:r>
            <a:endParaRPr b="0" lang="en-GB" sz="1400" spc="-1" strike="noStrike">
              <a:latin typeface="Calibri"/>
            </a:endParaRPr>
          </a:p>
        </p:txBody>
      </p:sp>
      <p:sp>
        <p:nvSpPr>
          <p:cNvPr id="42" name="PlaceHolder 2"/>
          <p:cNvSpPr>
            <a:spLocks noGrp="1"/>
          </p:cNvSpPr>
          <p:nvPr>
            <p:ph type="sldNum" idx="5"/>
          </p:nvPr>
        </p:nvSpPr>
        <p:spPr>
          <a:xfrm>
            <a:off x="8610480" y="6356520"/>
            <a:ext cx="2742120" cy="363960"/>
          </a:xfrm>
          <a:prstGeom prst="rect">
            <a:avLst/>
          </a:prstGeom>
        </p:spPr>
        <p:txBody>
          <a:bodyPr lIns="90000" rIns="90000" tIns="45000" bIns="45000" anchor="ctr">
            <a:noAutofit/>
          </a:bodyPr>
          <a:lstStyle>
            <a:lvl1pPr algn="r">
              <a:lnSpc>
                <a:spcPct val="100000"/>
              </a:lnSpc>
              <a:defRPr b="0" lang="en-GB" sz="1200" spc="-1" strike="noStrike">
                <a:solidFill>
                  <a:srgbClr val="8b8b8b"/>
                </a:solidFill>
                <a:latin typeface="Calibri"/>
                <a:ea typeface="DejaVu Sans"/>
              </a:defRPr>
            </a:lvl1pPr>
          </a:lstStyle>
          <a:p>
            <a:pPr algn="r">
              <a:lnSpc>
                <a:spcPct val="100000"/>
              </a:lnSpc>
            </a:pPr>
            <a:fld id="{34AF439F-3E5B-47B8-8C43-E6578BD07BC2}" type="slidenum">
              <a:rPr b="0" lang="en-GB" sz="1200" spc="-1" strike="noStrike">
                <a:solidFill>
                  <a:srgbClr val="8b8b8b"/>
                </a:solidFill>
                <a:latin typeface="Calibri"/>
                <a:ea typeface="DejaVu Sans"/>
              </a:rPr>
              <a:t>&lt;number&gt;</a:t>
            </a:fld>
            <a:endParaRPr b="0" lang="en-GB" sz="1200" spc="-1" strike="noStrike">
              <a:latin typeface="Calibri"/>
            </a:endParaRPr>
          </a:p>
        </p:txBody>
      </p:sp>
      <p:sp>
        <p:nvSpPr>
          <p:cNvPr id="43" name="PlaceHolder 3"/>
          <p:cNvSpPr>
            <a:spLocks noGrp="1"/>
          </p:cNvSpPr>
          <p:nvPr>
            <p:ph type="dt" idx="6"/>
          </p:nvPr>
        </p:nvSpPr>
        <p:spPr>
          <a:xfrm>
            <a:off x="838080" y="6356520"/>
            <a:ext cx="2742120" cy="363960"/>
          </a:xfrm>
          <a:prstGeom prst="rect">
            <a:avLst/>
          </a:prstGeom>
        </p:spPr>
        <p:txBody>
          <a:bodyPr lIns="90000" rIns="90000" tIns="45000" bIns="45000" anchor="ctr">
            <a:noAutofit/>
          </a:bodyPr>
          <a:lstStyle>
            <a:lvl1pPr>
              <a:defRPr b="0" lang="en-GB" sz="1400" spc="-1" strike="noStrike">
                <a:latin typeface="Calibri"/>
              </a:defRPr>
            </a:lvl1pPr>
          </a:lstStyle>
          <a:p>
            <a:r>
              <a:rPr b="0" lang="en-GB" sz="1400" spc="-1" strike="noStrike">
                <a:latin typeface="Calibri"/>
              </a:rPr>
              <a:t>&lt;date/time&gt;</a:t>
            </a:r>
            <a:endParaRPr b="0" lang="en-GB" sz="1400" spc="-1" strike="noStrike">
              <a:latin typeface="Calibri"/>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GB" sz="4400" spc="-1" strike="noStrike">
                <a:latin typeface="Calibri"/>
              </a:rPr>
              <a:t>Click to edit the title text format</a:t>
            </a:r>
            <a:endParaRPr b="0" lang="en-GB" sz="4400" spc="-1" strike="noStrike">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Calibri"/>
              </a:rPr>
              <a:t>Click to edit the outline text format</a:t>
            </a:r>
            <a:endParaRPr b="0" lang="en-GB" sz="3200" spc="-1" strike="noStrike">
              <a:latin typeface="Calibri"/>
            </a:endParaRPr>
          </a:p>
          <a:p>
            <a:pPr lvl="1" marL="864000" indent="-324000">
              <a:spcBef>
                <a:spcPts val="1134"/>
              </a:spcBef>
              <a:buClr>
                <a:srgbClr val="000000"/>
              </a:buClr>
              <a:buSzPct val="75000"/>
              <a:buFont typeface="Symbol" charset="2"/>
              <a:buChar char=""/>
            </a:pPr>
            <a:r>
              <a:rPr b="0" lang="en-GB" sz="2800" spc="-1" strike="noStrike">
                <a:latin typeface="Calibri"/>
              </a:rPr>
              <a:t>Second Outline Level</a:t>
            </a:r>
            <a:endParaRPr b="0" lang="en-GB" sz="2800" spc="-1" strike="noStrike">
              <a:latin typeface="Calibri"/>
            </a:endParaRPr>
          </a:p>
          <a:p>
            <a:pPr lvl="2" marL="1296000" indent="-288000">
              <a:spcBef>
                <a:spcPts val="850"/>
              </a:spcBef>
              <a:buClr>
                <a:srgbClr val="000000"/>
              </a:buClr>
              <a:buSzPct val="45000"/>
              <a:buFont typeface="Wingdings" charset="2"/>
              <a:buChar char=""/>
            </a:pPr>
            <a:r>
              <a:rPr b="0" lang="en-GB" sz="2400" spc="-1" strike="noStrike">
                <a:latin typeface="Calibri"/>
              </a:rPr>
              <a:t>Third Outline Level</a:t>
            </a:r>
            <a:endParaRPr b="0" lang="en-GB" sz="2400" spc="-1" strike="noStrike">
              <a:latin typeface="Calibri"/>
            </a:endParaRPr>
          </a:p>
          <a:p>
            <a:pPr lvl="3" marL="1728000" indent="-216000">
              <a:spcBef>
                <a:spcPts val="567"/>
              </a:spcBef>
              <a:buClr>
                <a:srgbClr val="000000"/>
              </a:buClr>
              <a:buSzPct val="75000"/>
              <a:buFont typeface="Symbol" charset="2"/>
              <a:buChar char=""/>
            </a:pPr>
            <a:r>
              <a:rPr b="0" lang="en-GB" sz="2000" spc="-1" strike="noStrike">
                <a:latin typeface="Calibri"/>
              </a:rPr>
              <a:t>Fourth Outline Level</a:t>
            </a:r>
            <a:endParaRPr b="0" lang="en-GB" sz="2000" spc="-1" strike="noStrike">
              <a:latin typeface="Calibri"/>
            </a:endParaRPr>
          </a:p>
          <a:p>
            <a:pPr lvl="4" marL="2160000" indent="-216000">
              <a:spcBef>
                <a:spcPts val="283"/>
              </a:spcBef>
              <a:buClr>
                <a:srgbClr val="000000"/>
              </a:buClr>
              <a:buSzPct val="45000"/>
              <a:buFont typeface="Wingdings" charset="2"/>
              <a:buChar char=""/>
            </a:pPr>
            <a:r>
              <a:rPr b="0" lang="en-GB" sz="2000" spc="-1" strike="noStrike">
                <a:latin typeface="Calibri"/>
              </a:rPr>
              <a:t>Fifth Outline Level</a:t>
            </a:r>
            <a:endParaRPr b="0" lang="en-GB" sz="2000" spc="-1" strike="noStrike">
              <a:latin typeface="Calibri"/>
            </a:endParaRPr>
          </a:p>
          <a:p>
            <a:pPr lvl="5" marL="2592000" indent="-216000">
              <a:spcBef>
                <a:spcPts val="283"/>
              </a:spcBef>
              <a:buClr>
                <a:srgbClr val="000000"/>
              </a:buClr>
              <a:buSzPct val="45000"/>
              <a:buFont typeface="Wingdings" charset="2"/>
              <a:buChar char=""/>
            </a:pPr>
            <a:r>
              <a:rPr b="0" lang="en-GB" sz="2000" spc="-1" strike="noStrike">
                <a:latin typeface="Calibri"/>
              </a:rPr>
              <a:t>Sixth Outline Level</a:t>
            </a:r>
            <a:endParaRPr b="0" lang="en-GB" sz="2000" spc="-1" strike="noStrike">
              <a:latin typeface="Calibri"/>
            </a:endParaRPr>
          </a:p>
          <a:p>
            <a:pPr lvl="6" marL="3024000" indent="-216000">
              <a:spcBef>
                <a:spcPts val="283"/>
              </a:spcBef>
              <a:buClr>
                <a:srgbClr val="000000"/>
              </a:buClr>
              <a:buSzPct val="45000"/>
              <a:buFont typeface="Wingdings" charset="2"/>
              <a:buChar char=""/>
            </a:pPr>
            <a:r>
              <a:rPr b="0" lang="en-GB" sz="2000" spc="-1" strike="noStrike">
                <a:latin typeface="Calibri"/>
              </a:rPr>
              <a:t>Seventh Outline Level</a:t>
            </a:r>
            <a:endParaRPr b="0" lang="en-GB" sz="2000" spc="-1" strike="noStrike">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GB" sz="1800" spc="-1" strike="noStrike">
                <a:latin typeface="Calibri"/>
              </a:rPr>
              <a:t>Click to edit the title text format</a:t>
            </a:r>
            <a:endParaRPr b="0" lang="en-GB" sz="1800" spc="-1" strike="noStrike">
              <a:latin typeface="Calibri"/>
            </a:endParaRPr>
          </a:p>
        </p:txBody>
      </p:sp>
      <p:sp>
        <p:nvSpPr>
          <p:cNvPr id="83"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1800" spc="-1" strike="noStrike">
                <a:latin typeface="Calibri"/>
              </a:rPr>
              <a:t>Click to edit the outline text format</a:t>
            </a:r>
            <a:endParaRPr b="0" lang="en-GB" sz="1800" spc="-1" strike="noStrike">
              <a:latin typeface="Calibri"/>
            </a:endParaRPr>
          </a:p>
          <a:p>
            <a:pPr lvl="1" marL="864000" indent="-324000">
              <a:spcBef>
                <a:spcPts val="1134"/>
              </a:spcBef>
              <a:buClr>
                <a:srgbClr val="000000"/>
              </a:buClr>
              <a:buSzPct val="75000"/>
              <a:buFont typeface="Symbol" charset="2"/>
              <a:buChar char=""/>
            </a:pPr>
            <a:r>
              <a:rPr b="0" lang="en-GB" sz="1800" spc="-1" strike="noStrike">
                <a:latin typeface="Calibri"/>
              </a:rPr>
              <a:t>Second Outline Level</a:t>
            </a:r>
            <a:endParaRPr b="0" lang="en-GB" sz="1800" spc="-1" strike="noStrike">
              <a:latin typeface="Calibri"/>
            </a:endParaRPr>
          </a:p>
          <a:p>
            <a:pPr lvl="2" marL="1296000" indent="-288000">
              <a:spcBef>
                <a:spcPts val="850"/>
              </a:spcBef>
              <a:buClr>
                <a:srgbClr val="000000"/>
              </a:buClr>
              <a:buSzPct val="45000"/>
              <a:buFont typeface="Wingdings" charset="2"/>
              <a:buChar char=""/>
            </a:pPr>
            <a:r>
              <a:rPr b="0" lang="en-GB" sz="1800" spc="-1" strike="noStrike">
                <a:latin typeface="Calibri"/>
              </a:rPr>
              <a:t>Third Outline Level</a:t>
            </a:r>
            <a:endParaRPr b="0" lang="en-GB" sz="1800" spc="-1" strike="noStrike">
              <a:latin typeface="Calibri"/>
            </a:endParaRPr>
          </a:p>
          <a:p>
            <a:pPr lvl="3" marL="1728000" indent="-216000">
              <a:spcBef>
                <a:spcPts val="567"/>
              </a:spcBef>
              <a:buClr>
                <a:srgbClr val="000000"/>
              </a:buClr>
              <a:buSzPct val="75000"/>
              <a:buFont typeface="Symbol" charset="2"/>
              <a:buChar char=""/>
            </a:pPr>
            <a:r>
              <a:rPr b="0" lang="en-GB" sz="1800" spc="-1" strike="noStrike">
                <a:latin typeface="Calibri"/>
              </a:rPr>
              <a:t>Fourth Outline Level</a:t>
            </a:r>
            <a:endParaRPr b="0" lang="en-GB" sz="1800" spc="-1" strike="noStrike">
              <a:latin typeface="Calibri"/>
            </a:endParaRPr>
          </a:p>
          <a:p>
            <a:pPr lvl="4" marL="2160000" indent="-216000">
              <a:spcBef>
                <a:spcPts val="283"/>
              </a:spcBef>
              <a:buClr>
                <a:srgbClr val="000000"/>
              </a:buClr>
              <a:buSzPct val="45000"/>
              <a:buFont typeface="Wingdings" charset="2"/>
              <a:buChar char=""/>
            </a:pPr>
            <a:r>
              <a:rPr b="0" lang="en-GB" sz="1800" spc="-1" strike="noStrike">
                <a:latin typeface="Calibri"/>
              </a:rPr>
              <a:t>Fifth Outline Level</a:t>
            </a:r>
            <a:endParaRPr b="0" lang="en-GB" sz="1800" spc="-1" strike="noStrike">
              <a:latin typeface="Calibri"/>
            </a:endParaRPr>
          </a:p>
          <a:p>
            <a:pPr lvl="5" marL="2592000" indent="-216000">
              <a:spcBef>
                <a:spcPts val="283"/>
              </a:spcBef>
              <a:buClr>
                <a:srgbClr val="000000"/>
              </a:buClr>
              <a:buSzPct val="45000"/>
              <a:buFont typeface="Wingdings" charset="2"/>
              <a:buChar char=""/>
            </a:pPr>
            <a:r>
              <a:rPr b="0" lang="en-GB" sz="1800" spc="-1" strike="noStrike">
                <a:latin typeface="Calibri"/>
              </a:rPr>
              <a:t>Sixth Outline Level</a:t>
            </a:r>
            <a:endParaRPr b="0" lang="en-GB" sz="1800" spc="-1" strike="noStrike">
              <a:latin typeface="Calibri"/>
            </a:endParaRPr>
          </a:p>
          <a:p>
            <a:pPr lvl="6" marL="3024000" indent="-216000">
              <a:spcBef>
                <a:spcPts val="283"/>
              </a:spcBef>
              <a:buClr>
                <a:srgbClr val="000000"/>
              </a:buClr>
              <a:buSzPct val="45000"/>
              <a:buFont typeface="Wingdings" charset="2"/>
              <a:buChar char=""/>
            </a:pPr>
            <a:r>
              <a:rPr b="0" lang="en-GB" sz="1800" spc="-1" strike="noStrike">
                <a:latin typeface="Calibri"/>
              </a:rPr>
              <a:t>Seventh Outline Level</a:t>
            </a:r>
            <a:endParaRPr b="0" lang="en-GB" sz="1800" spc="-1" strike="noStrike">
              <a:latin typeface="Calibri"/>
            </a:endParaRPr>
          </a:p>
        </p:txBody>
      </p:sp>
      <p:sp>
        <p:nvSpPr>
          <p:cNvPr id="84"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1800" spc="-1" strike="noStrike">
                <a:latin typeface="Calibri"/>
              </a:rPr>
              <a:t>Click to edit the outline text format</a:t>
            </a:r>
            <a:endParaRPr b="0" lang="en-GB" sz="1800" spc="-1" strike="noStrike">
              <a:latin typeface="Calibri"/>
            </a:endParaRPr>
          </a:p>
          <a:p>
            <a:pPr lvl="1" marL="864000" indent="-324000">
              <a:spcBef>
                <a:spcPts val="1134"/>
              </a:spcBef>
              <a:buClr>
                <a:srgbClr val="000000"/>
              </a:buClr>
              <a:buSzPct val="75000"/>
              <a:buFont typeface="Symbol" charset="2"/>
              <a:buChar char=""/>
            </a:pPr>
            <a:r>
              <a:rPr b="0" lang="en-GB" sz="1800" spc="-1" strike="noStrike">
                <a:latin typeface="Calibri"/>
              </a:rPr>
              <a:t>Second Outline Level</a:t>
            </a:r>
            <a:endParaRPr b="0" lang="en-GB" sz="1800" spc="-1" strike="noStrike">
              <a:latin typeface="Calibri"/>
            </a:endParaRPr>
          </a:p>
          <a:p>
            <a:pPr lvl="2" marL="1296000" indent="-288000">
              <a:spcBef>
                <a:spcPts val="850"/>
              </a:spcBef>
              <a:buClr>
                <a:srgbClr val="000000"/>
              </a:buClr>
              <a:buSzPct val="45000"/>
              <a:buFont typeface="Wingdings" charset="2"/>
              <a:buChar char=""/>
            </a:pPr>
            <a:r>
              <a:rPr b="0" lang="en-GB" sz="1800" spc="-1" strike="noStrike">
                <a:latin typeface="Calibri"/>
              </a:rPr>
              <a:t>Third Outline Level</a:t>
            </a:r>
            <a:endParaRPr b="0" lang="en-GB" sz="1800" spc="-1" strike="noStrike">
              <a:latin typeface="Calibri"/>
            </a:endParaRPr>
          </a:p>
          <a:p>
            <a:pPr lvl="3" marL="1728000" indent="-216000">
              <a:spcBef>
                <a:spcPts val="567"/>
              </a:spcBef>
              <a:buClr>
                <a:srgbClr val="000000"/>
              </a:buClr>
              <a:buSzPct val="75000"/>
              <a:buFont typeface="Symbol" charset="2"/>
              <a:buChar char=""/>
            </a:pPr>
            <a:r>
              <a:rPr b="0" lang="en-GB" sz="1800" spc="-1" strike="noStrike">
                <a:latin typeface="Calibri"/>
              </a:rPr>
              <a:t>Fourth Outline Level</a:t>
            </a:r>
            <a:endParaRPr b="0" lang="en-GB" sz="1800" spc="-1" strike="noStrike">
              <a:latin typeface="Calibri"/>
            </a:endParaRPr>
          </a:p>
          <a:p>
            <a:pPr lvl="4" marL="2160000" indent="-216000">
              <a:spcBef>
                <a:spcPts val="283"/>
              </a:spcBef>
              <a:buClr>
                <a:srgbClr val="000000"/>
              </a:buClr>
              <a:buSzPct val="45000"/>
              <a:buFont typeface="Wingdings" charset="2"/>
              <a:buChar char=""/>
            </a:pPr>
            <a:r>
              <a:rPr b="0" lang="en-GB" sz="1800" spc="-1" strike="noStrike">
                <a:latin typeface="Calibri"/>
              </a:rPr>
              <a:t>Fifth Outline Level</a:t>
            </a:r>
            <a:endParaRPr b="0" lang="en-GB" sz="1800" spc="-1" strike="noStrike">
              <a:latin typeface="Calibri"/>
            </a:endParaRPr>
          </a:p>
          <a:p>
            <a:pPr lvl="5" marL="2592000" indent="-216000">
              <a:spcBef>
                <a:spcPts val="283"/>
              </a:spcBef>
              <a:buClr>
                <a:srgbClr val="000000"/>
              </a:buClr>
              <a:buSzPct val="45000"/>
              <a:buFont typeface="Wingdings" charset="2"/>
              <a:buChar char=""/>
            </a:pPr>
            <a:r>
              <a:rPr b="0" lang="en-GB" sz="1800" spc="-1" strike="noStrike">
                <a:latin typeface="Calibri"/>
              </a:rPr>
              <a:t>Sixth Outline Level</a:t>
            </a:r>
            <a:endParaRPr b="0" lang="en-GB" sz="1800" spc="-1" strike="noStrike">
              <a:latin typeface="Calibri"/>
            </a:endParaRPr>
          </a:p>
          <a:p>
            <a:pPr lvl="6" marL="3024000" indent="-216000">
              <a:spcBef>
                <a:spcPts val="283"/>
              </a:spcBef>
              <a:buClr>
                <a:srgbClr val="000000"/>
              </a:buClr>
              <a:buSzPct val="45000"/>
              <a:buFont typeface="Wingdings" charset="2"/>
              <a:buChar char=""/>
            </a:pPr>
            <a:r>
              <a:rPr b="0" lang="en-GB" sz="1800" spc="-1" strike="noStrike">
                <a:latin typeface="Calibri"/>
              </a:rPr>
              <a:t>Seventh Outline Level</a:t>
            </a:r>
            <a:endParaRPr b="0" lang="en-GB" sz="1800" spc="-1" strike="noStrike">
              <a:latin typeface="Calibri"/>
            </a:endParaRPr>
          </a:p>
        </p:txBody>
      </p:sp>
      <p:sp>
        <p:nvSpPr>
          <p:cNvPr id="85" name="PlaceHolder 4"/>
          <p:cNvSpPr>
            <a:spLocks noGrp="1"/>
          </p:cNvSpPr>
          <p:nvPr>
            <p:ph type="ftr" idx="7"/>
          </p:nvPr>
        </p:nvSpPr>
        <p:spPr>
          <a:xfrm>
            <a:off x="4038480" y="6356520"/>
            <a:ext cx="4113720" cy="363960"/>
          </a:xfrm>
          <a:prstGeom prst="rect">
            <a:avLst/>
          </a:prstGeom>
        </p:spPr>
        <p:txBody>
          <a:bodyPr lIns="90000" rIns="90000" tIns="45000" bIns="45000" anchor="ctr">
            <a:noAutofit/>
          </a:bodyPr>
          <a:lstStyle>
            <a:lvl1pPr algn="ctr">
              <a:lnSpc>
                <a:spcPct val="100000"/>
              </a:lnSpc>
              <a:defRPr b="0" lang="en-US" sz="1400" spc="-1" strike="noStrike">
                <a:solidFill>
                  <a:srgbClr val="000000"/>
                </a:solidFill>
                <a:latin typeface="Calibri"/>
                <a:ea typeface="DejaVu Sans"/>
              </a:defRPr>
            </a:lvl1pPr>
          </a:lstStyle>
          <a:p>
            <a:pPr algn="ctr">
              <a:lnSpc>
                <a:spcPct val="100000"/>
              </a:lnSpc>
            </a:pPr>
            <a:r>
              <a:rPr b="0" lang="en-US" sz="1400" spc="-1" strike="noStrike">
                <a:solidFill>
                  <a:srgbClr val="000000"/>
                </a:solidFill>
                <a:latin typeface="Calibri"/>
                <a:ea typeface="DejaVu Sans"/>
              </a:rPr>
              <a:t>&lt;footer&gt;</a:t>
            </a:r>
            <a:endParaRPr b="0" lang="en-GB" sz="1400" spc="-1" strike="noStrike">
              <a:latin typeface="Calibri"/>
            </a:endParaRPr>
          </a:p>
        </p:txBody>
      </p:sp>
      <p:sp>
        <p:nvSpPr>
          <p:cNvPr id="86" name="PlaceHolder 5"/>
          <p:cNvSpPr>
            <a:spLocks noGrp="1"/>
          </p:cNvSpPr>
          <p:nvPr>
            <p:ph type="sldNum" idx="8"/>
          </p:nvPr>
        </p:nvSpPr>
        <p:spPr>
          <a:xfrm>
            <a:off x="8610480" y="6356520"/>
            <a:ext cx="2742120" cy="363960"/>
          </a:xfrm>
          <a:prstGeom prst="rect">
            <a:avLst/>
          </a:prstGeom>
        </p:spPr>
        <p:txBody>
          <a:bodyPr lIns="90000" rIns="90000" tIns="45000" bIns="45000" anchor="ctr">
            <a:noAutofit/>
          </a:bodyPr>
          <a:lstStyle>
            <a:lvl1pPr algn="r">
              <a:lnSpc>
                <a:spcPct val="100000"/>
              </a:lnSpc>
              <a:defRPr b="0" lang="en-GB" sz="1200" spc="-1" strike="noStrike">
                <a:solidFill>
                  <a:srgbClr val="8b8b8b"/>
                </a:solidFill>
                <a:latin typeface="Calibri"/>
                <a:ea typeface="DejaVu Sans"/>
              </a:defRPr>
            </a:lvl1pPr>
          </a:lstStyle>
          <a:p>
            <a:pPr algn="r">
              <a:lnSpc>
                <a:spcPct val="100000"/>
              </a:lnSpc>
            </a:pPr>
            <a:fld id="{3FDB7144-557A-4226-BA9B-01CFEBB9A280}" type="slidenum">
              <a:rPr b="0" lang="en-GB" sz="1200" spc="-1" strike="noStrike">
                <a:solidFill>
                  <a:srgbClr val="8b8b8b"/>
                </a:solidFill>
                <a:latin typeface="Calibri"/>
                <a:ea typeface="DejaVu Sans"/>
              </a:rPr>
              <a:t>&lt;number&gt;</a:t>
            </a:fld>
            <a:endParaRPr b="0" lang="en-GB" sz="1200" spc="-1" strike="noStrike">
              <a:latin typeface="Calibri"/>
            </a:endParaRPr>
          </a:p>
        </p:txBody>
      </p:sp>
      <p:sp>
        <p:nvSpPr>
          <p:cNvPr id="87" name="PlaceHolder 6"/>
          <p:cNvSpPr>
            <a:spLocks noGrp="1"/>
          </p:cNvSpPr>
          <p:nvPr>
            <p:ph type="dt" idx="9"/>
          </p:nvPr>
        </p:nvSpPr>
        <p:spPr>
          <a:xfrm>
            <a:off x="838080" y="6356520"/>
            <a:ext cx="2742120" cy="363960"/>
          </a:xfrm>
          <a:prstGeom prst="rect">
            <a:avLst/>
          </a:prstGeom>
        </p:spPr>
        <p:txBody>
          <a:bodyPr lIns="90000" rIns="90000" tIns="45000" bIns="45000" anchor="ctr">
            <a:noAutofit/>
          </a:bodyPr>
          <a:lstStyle>
            <a:lvl1pPr>
              <a:defRPr b="0" lang="en-GB" sz="1400" spc="-1" strike="noStrike">
                <a:latin typeface="Calibri"/>
              </a:defRPr>
            </a:lvl1pPr>
          </a:lstStyle>
          <a:p>
            <a:r>
              <a:rPr b="0" lang="en-GB" sz="1400" spc="-1" strike="noStrike">
                <a:latin typeface="Calibri"/>
              </a:rPr>
              <a:t>&lt;date/time&gt;</a:t>
            </a:r>
            <a:endParaRPr b="0" lang="en-GB" sz="1400" spc="-1" strike="noStrike">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28.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8.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8.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28.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Subtitle 2"/>
          <p:cNvSpPr/>
          <p:nvPr/>
        </p:nvSpPr>
        <p:spPr>
          <a:xfrm>
            <a:off x="1523880" y="4599360"/>
            <a:ext cx="9142920" cy="759960"/>
          </a:xfrm>
          <a:prstGeom prst="rect">
            <a:avLst/>
          </a:prstGeom>
          <a:noFill/>
          <a:ln w="0">
            <a:noFill/>
          </a:ln>
        </p:spPr>
        <p:style>
          <a:lnRef idx="0"/>
          <a:fillRef idx="0"/>
          <a:effectRef idx="0"/>
          <a:fontRef idx="minor"/>
        </p:style>
        <p:txBody>
          <a:bodyPr lIns="90000" rIns="90000" tIns="45000" bIns="45000">
            <a:noAutofit/>
          </a:bodyPr>
          <a:p>
            <a:pPr algn="ctr">
              <a:lnSpc>
                <a:spcPct val="90000"/>
              </a:lnSpc>
              <a:spcBef>
                <a:spcPts val="1001"/>
              </a:spcBef>
              <a:tabLst>
                <a:tab algn="l" pos="0"/>
              </a:tabLst>
            </a:pPr>
            <a:r>
              <a:rPr b="0" lang="en-GB" sz="2400" spc="-1" strike="noStrike">
                <a:solidFill>
                  <a:srgbClr val="000000"/>
                </a:solidFill>
                <a:latin typeface="Calibri"/>
                <a:ea typeface="DejaVu Sans"/>
              </a:rPr>
              <a:t>OPAR 2 VIS –Targeting Presentation – Pre D5</a:t>
            </a:r>
            <a:endParaRPr b="0" lang="en-GB" sz="2400" spc="-1" strike="noStrike">
              <a:latin typeface="Calibri"/>
            </a:endParaRPr>
          </a:p>
        </p:txBody>
      </p:sp>
      <p:pic>
        <p:nvPicPr>
          <p:cNvPr id="131" name="Picture 4" descr=""/>
          <p:cNvPicPr/>
          <p:nvPr/>
        </p:nvPicPr>
        <p:blipFill>
          <a:blip r:embed="rId1"/>
          <a:stretch/>
        </p:blipFill>
        <p:spPr>
          <a:xfrm>
            <a:off x="1221480" y="363600"/>
            <a:ext cx="4401000" cy="3521880"/>
          </a:xfrm>
          <a:prstGeom prst="rect">
            <a:avLst/>
          </a:prstGeom>
          <a:ln w="0">
            <a:noFill/>
          </a:ln>
        </p:spPr>
      </p:pic>
      <p:pic>
        <p:nvPicPr>
          <p:cNvPr id="132" name="Picture 2" descr=""/>
          <p:cNvPicPr/>
          <p:nvPr/>
        </p:nvPicPr>
        <p:blipFill>
          <a:blip r:embed="rId2"/>
          <a:stretch/>
        </p:blipFill>
        <p:spPr>
          <a:xfrm>
            <a:off x="6095880" y="436680"/>
            <a:ext cx="5095440" cy="3642840"/>
          </a:xfrm>
          <a:prstGeom prst="rect">
            <a:avLst/>
          </a:prstGeom>
          <a:ln w="0">
            <a:noFill/>
          </a:ln>
        </p:spPr>
      </p:pic>
      <p:sp>
        <p:nvSpPr>
          <p:cNvPr id="133" name="TekstSylinder 6"/>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itle 1_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Enemy MLCOA</a:t>
            </a:r>
            <a:endParaRPr b="0" lang="en-GB" sz="4400" spc="-1" strike="noStrike">
              <a:latin typeface="Calibri"/>
            </a:endParaRPr>
          </a:p>
        </p:txBody>
      </p:sp>
      <p:sp>
        <p:nvSpPr>
          <p:cNvPr id="181" name="Content Placeholder 2_2"/>
          <p:cNvSpPr/>
          <p:nvPr/>
        </p:nvSpPr>
        <p:spPr>
          <a:xfrm>
            <a:off x="838080" y="1825560"/>
            <a:ext cx="4786560" cy="4431240"/>
          </a:xfrm>
          <a:prstGeom prst="rect">
            <a:avLst/>
          </a:prstGeom>
          <a:noFill/>
          <a:ln w="0">
            <a:noFill/>
          </a:ln>
        </p:spPr>
        <p:style>
          <a:lnRef idx="0"/>
          <a:fillRef idx="0"/>
          <a:effectRef idx="0"/>
          <a:fontRef idx="minor"/>
        </p:style>
        <p:txBody>
          <a:bodyPr lIns="90000" rIns="90000" tIns="45000" bIns="45000">
            <a:normAutofit fontScale="51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ML COA – 24 to 72 hrs:</a:t>
            </a:r>
            <a:endParaRPr b="0" lang="en-GB" sz="28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Following severe attrition of army C2, and particularly 1</a:t>
            </a:r>
            <a:r>
              <a:rPr b="0" lang="en-GB" sz="2400" spc="-1" strike="noStrike" baseline="14000000">
                <a:solidFill>
                  <a:srgbClr val="000000"/>
                </a:solidFill>
                <a:latin typeface="Calibri"/>
                <a:ea typeface="DejaVu Sans"/>
              </a:rPr>
              <a:t>st</a:t>
            </a:r>
            <a:r>
              <a:rPr b="0" lang="en-GB" sz="2400" spc="-1" strike="noStrike">
                <a:solidFill>
                  <a:srgbClr val="000000"/>
                </a:solidFill>
                <a:latin typeface="Calibri"/>
                <a:ea typeface="DejaVu Sans"/>
              </a:rPr>
              <a:t> Corps C2, it is assessed that 1</a:t>
            </a:r>
            <a:r>
              <a:rPr b="0" lang="en-GB" sz="2400" spc="-1" strike="noStrike" baseline="14000000">
                <a:solidFill>
                  <a:srgbClr val="000000"/>
                </a:solidFill>
                <a:latin typeface="Calibri"/>
                <a:ea typeface="DejaVu Sans"/>
              </a:rPr>
              <a:t>st</a:t>
            </a:r>
            <a:r>
              <a:rPr b="0" lang="en-GB" sz="2400" spc="-1" strike="noStrike">
                <a:solidFill>
                  <a:srgbClr val="000000"/>
                </a:solidFill>
                <a:latin typeface="Calibri"/>
                <a:ea typeface="DejaVu Sans"/>
              </a:rPr>
              <a:t> Corps units will not commence new offensives, and brigades will be poorly coordinated.</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Gaziantep</a:t>
            </a:r>
            <a:endParaRPr b="0" lang="en-GB" sz="2400" spc="-1" strike="noStrike">
              <a:latin typeface="Calibri"/>
            </a:endParaRPr>
          </a:p>
          <a:p>
            <a:pPr lvl="3" marL="864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11</a:t>
            </a:r>
            <a:r>
              <a:rPr b="0" lang="en-GB" sz="2400" spc="-1" strike="noStrike" baseline="14000000">
                <a:solidFill>
                  <a:srgbClr val="000000"/>
                </a:solidFill>
                <a:latin typeface="Calibri"/>
                <a:ea typeface="DejaVu Sans"/>
              </a:rPr>
              <a:t>th</a:t>
            </a:r>
            <a:r>
              <a:rPr b="0" lang="en-GB" sz="2400" spc="-1" strike="noStrike">
                <a:solidFill>
                  <a:srgbClr val="000000"/>
                </a:solidFill>
                <a:latin typeface="Calibri"/>
                <a:ea typeface="DejaVu Sans"/>
              </a:rPr>
              <a:t> DIV attempts to defend airfield, focussing remaining tube arty on pinch-points to slow the advance and inflict losses.  The primary aim is likely to be to delay JCTF forces to buy time for the 5</a:t>
            </a:r>
            <a:r>
              <a:rPr b="0" lang="en-GB" sz="2400" spc="-1" strike="noStrike" baseline="14000000">
                <a:solidFill>
                  <a:srgbClr val="000000"/>
                </a:solidFill>
                <a:latin typeface="Calibri"/>
                <a:ea typeface="DejaVu Sans"/>
              </a:rPr>
              <a:t>th</a:t>
            </a:r>
            <a:r>
              <a:rPr b="0" lang="en-GB" sz="2400" spc="-1" strike="noStrike">
                <a:solidFill>
                  <a:srgbClr val="000000"/>
                </a:solidFill>
                <a:latin typeface="Calibri"/>
                <a:ea typeface="DejaVu Sans"/>
              </a:rPr>
              <a:t> Corps to deploy.</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Minakh</a:t>
            </a:r>
            <a:endParaRPr b="0" lang="en-GB" sz="2400" spc="-1" strike="noStrike">
              <a:latin typeface="Calibri"/>
            </a:endParaRPr>
          </a:p>
          <a:p>
            <a:pPr lvl="3" marL="864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10</a:t>
            </a:r>
            <a:r>
              <a:rPr b="0" lang="en-GB" sz="2400" spc="-1" strike="noStrike" baseline="14000000">
                <a:solidFill>
                  <a:srgbClr val="000000"/>
                </a:solidFill>
                <a:latin typeface="Calibri"/>
                <a:ea typeface="DejaVu Sans"/>
              </a:rPr>
              <a:t>th</a:t>
            </a:r>
            <a:r>
              <a:rPr b="0" lang="en-GB" sz="2400" spc="-1" strike="noStrike">
                <a:solidFill>
                  <a:srgbClr val="000000"/>
                </a:solidFill>
                <a:latin typeface="Calibri"/>
                <a:ea typeface="DejaVu Sans"/>
              </a:rPr>
              <a:t> DIV Continues to hold Minakh with one brigade</a:t>
            </a:r>
            <a:endParaRPr b="0" lang="en-GB" sz="2400" spc="-1" strike="noStrike">
              <a:latin typeface="Calibri"/>
            </a:endParaRPr>
          </a:p>
          <a:p>
            <a:pPr lvl="3" marL="864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Second brigade moving north preparing to counterattack Gaziantep (assessed LIKELY that such plans will already have been made, and brigade C2 will continue to execute those orders.  However, with the loss of the Corps HQ coordination with 10</a:t>
            </a:r>
            <a:r>
              <a:rPr b="0" lang="en-GB" sz="2400" spc="-1" strike="noStrike" baseline="14000000">
                <a:solidFill>
                  <a:srgbClr val="000000"/>
                </a:solidFill>
                <a:latin typeface="Calibri"/>
                <a:ea typeface="DejaVu Sans"/>
              </a:rPr>
              <a:t>th</a:t>
            </a:r>
            <a:r>
              <a:rPr b="0" lang="en-GB" sz="2400" spc="-1" strike="noStrike">
                <a:solidFill>
                  <a:srgbClr val="000000"/>
                </a:solidFill>
                <a:latin typeface="Calibri"/>
                <a:ea typeface="DejaVu Sans"/>
              </a:rPr>
              <a:t> DIV forces will be hampered).</a:t>
            </a:r>
            <a:endParaRPr b="0" lang="en-GB" sz="2400" spc="-1" strike="noStrike">
              <a:latin typeface="Calibri"/>
            </a:endParaRPr>
          </a:p>
          <a:p>
            <a:pPr lvl="2" marL="648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Birecik/Attaturk/Sanliurfa</a:t>
            </a:r>
            <a:endParaRPr b="0" lang="en-GB" sz="2400" spc="-1" strike="noStrike">
              <a:latin typeface="Calibri"/>
            </a:endParaRPr>
          </a:p>
          <a:p>
            <a:pPr lvl="3" marL="864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 </a:t>
            </a:r>
            <a:r>
              <a:rPr b="0" lang="en-GB" sz="2400" spc="-1" strike="noStrike">
                <a:solidFill>
                  <a:srgbClr val="000000"/>
                </a:solidFill>
                <a:latin typeface="Calibri"/>
                <a:ea typeface="DejaVu Sans"/>
              </a:rPr>
              <a:t>12</a:t>
            </a:r>
            <a:r>
              <a:rPr b="0" lang="en-GB" sz="2400" spc="-1" strike="noStrike" baseline="14000000">
                <a:solidFill>
                  <a:srgbClr val="000000"/>
                </a:solidFill>
                <a:latin typeface="Calibri"/>
                <a:ea typeface="DejaVu Sans"/>
              </a:rPr>
              <a:t>th</a:t>
            </a:r>
            <a:r>
              <a:rPr b="0" lang="en-GB" sz="2400" spc="-1" strike="noStrike">
                <a:solidFill>
                  <a:srgbClr val="000000"/>
                </a:solidFill>
                <a:latin typeface="Calibri"/>
                <a:ea typeface="DejaVu Sans"/>
              </a:rPr>
              <a:t> DIV and detached armour brigade take up defensive positions and continue to stage for attack on Sanliurfa once C2 is restored.</a:t>
            </a:r>
            <a:endParaRPr b="0" lang="en-GB" sz="2400" spc="-1" strike="noStrike">
              <a:latin typeface="Calibri"/>
            </a:endParaRPr>
          </a:p>
          <a:p>
            <a:pPr lvl="2" marL="648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Hatay</a:t>
            </a:r>
            <a:endParaRPr b="0" lang="en-GB" sz="2400" spc="-1" strike="noStrike">
              <a:latin typeface="Calibri"/>
            </a:endParaRPr>
          </a:p>
          <a:p>
            <a:pPr lvl="3" marL="864000" indent="-215640">
              <a:lnSpc>
                <a:spcPct val="90000"/>
              </a:lnSpc>
              <a:spcBef>
                <a:spcPts val="499"/>
              </a:spcBef>
              <a:buClr>
                <a:srgbClr val="000000"/>
              </a:buClr>
              <a:buSzPct val="45000"/>
              <a:buFont typeface="Wingdings" charset="2"/>
              <a:buChar char=""/>
            </a:pPr>
            <a:r>
              <a:rPr b="0" lang="en-GB" sz="2400" spc="-1" strike="noStrike">
                <a:solidFill>
                  <a:srgbClr val="000000"/>
                </a:solidFill>
                <a:latin typeface="Calibri"/>
                <a:ea typeface="DejaVu Sans"/>
              </a:rPr>
              <a:t>2</a:t>
            </a:r>
            <a:r>
              <a:rPr b="0" lang="en-GB" sz="2400" spc="-1" strike="noStrike" baseline="14000000">
                <a:solidFill>
                  <a:srgbClr val="000000"/>
                </a:solidFill>
                <a:latin typeface="Calibri"/>
                <a:ea typeface="DejaVu Sans"/>
              </a:rPr>
              <a:t>nd</a:t>
            </a:r>
            <a:r>
              <a:rPr b="0" lang="en-GB" sz="2400" spc="-1" strike="noStrike">
                <a:solidFill>
                  <a:srgbClr val="000000"/>
                </a:solidFill>
                <a:latin typeface="Calibri"/>
                <a:ea typeface="DejaVu Sans"/>
              </a:rPr>
              <a:t> Corps units continue to hold defensive positions, protecting 1</a:t>
            </a:r>
            <a:r>
              <a:rPr b="0" lang="en-GB" sz="2400" spc="-1" strike="noStrike" baseline="14000000">
                <a:solidFill>
                  <a:srgbClr val="000000"/>
                </a:solidFill>
                <a:latin typeface="Calibri"/>
                <a:ea typeface="DejaVu Sans"/>
              </a:rPr>
              <a:t>st</a:t>
            </a:r>
            <a:r>
              <a:rPr b="0" lang="en-GB" sz="2400" spc="-1" strike="noStrike">
                <a:solidFill>
                  <a:srgbClr val="000000"/>
                </a:solidFill>
                <a:latin typeface="Calibri"/>
                <a:ea typeface="DejaVu Sans"/>
              </a:rPr>
              <a:t> Corps flank and harassing friendly forces at Hatay with GRADs.</a:t>
            </a:r>
            <a:endParaRPr b="0" lang="en-GB" sz="2400" spc="-1" strike="noStrike">
              <a:latin typeface="Calibri"/>
            </a:endParaRPr>
          </a:p>
        </p:txBody>
      </p:sp>
      <p:pic>
        <p:nvPicPr>
          <p:cNvPr id="182" name="Bilde 3_2" descr="Virtual Intelligence Service only logo.PNG"/>
          <p:cNvPicPr/>
          <p:nvPr/>
        </p:nvPicPr>
        <p:blipFill>
          <a:blip r:embed="rId1"/>
          <a:stretch/>
        </p:blipFill>
        <p:spPr>
          <a:xfrm>
            <a:off x="11506320" y="8640"/>
            <a:ext cx="659160" cy="579960"/>
          </a:xfrm>
          <a:prstGeom prst="rect">
            <a:avLst/>
          </a:prstGeom>
          <a:ln w="0">
            <a:noFill/>
          </a:ln>
        </p:spPr>
      </p:pic>
      <p:pic>
        <p:nvPicPr>
          <p:cNvPr id="183" name="Picture 4_2" descr=""/>
          <p:cNvPicPr/>
          <p:nvPr/>
        </p:nvPicPr>
        <p:blipFill>
          <a:blip r:embed="rId2"/>
          <a:stretch/>
        </p:blipFill>
        <p:spPr>
          <a:xfrm>
            <a:off x="0" y="0"/>
            <a:ext cx="784800" cy="627840"/>
          </a:xfrm>
          <a:prstGeom prst="rect">
            <a:avLst/>
          </a:prstGeom>
          <a:ln w="0">
            <a:noFill/>
          </a:ln>
        </p:spPr>
      </p:pic>
      <p:sp>
        <p:nvSpPr>
          <p:cNvPr id="184" name="TekstSylinder 5_2"/>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85" name="Picture 2_2" descr=""/>
          <p:cNvPicPr/>
          <p:nvPr/>
        </p:nvPicPr>
        <p:blipFill>
          <a:blip r:embed="rId3"/>
          <a:stretch/>
        </p:blipFill>
        <p:spPr>
          <a:xfrm>
            <a:off x="6388560" y="1288440"/>
            <a:ext cx="5117040" cy="4968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Enemy MLCOA</a:t>
            </a:r>
            <a:endParaRPr b="0" lang="en-GB" sz="4400" spc="-1" strike="noStrike">
              <a:latin typeface="Calibri"/>
            </a:endParaRPr>
          </a:p>
        </p:txBody>
      </p:sp>
      <p:sp>
        <p:nvSpPr>
          <p:cNvPr id="187"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74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ML COA – 24 to 72 hrs:</a:t>
            </a:r>
            <a:endParaRPr b="0" lang="en-GB" sz="28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Signs of pending invasion of Syrian territory (e.g. close to Hatay) likely to result in threats to use WMDs on CJTF forces and/or Turkish civilian targets.</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Reconfiguration of IADS to maximise cover on key WMD infrastructure (esp. Aleppo)</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SA-2 from Jirah redeployed to Palmyra to cover airbase and army base.</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Airforce Assault Sqns deployed chiefly in A2A role to replace losses.  CAP out of Tiyas AB, Shayrat AB and Palmyra AB.</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Navy aims to enforce embargo, with Molniyas and Reznys aiming to stay within IADS coverage except when intelligence received about JTCF logistics shipping.</a:t>
            </a:r>
            <a:endParaRPr b="0" lang="en-GB" sz="2400" spc="-1" strike="noStrike">
              <a:latin typeface="Calibri"/>
            </a:endParaRPr>
          </a:p>
          <a:p>
            <a:pPr>
              <a:lnSpc>
                <a:spcPct val="90000"/>
              </a:lnSpc>
              <a:spcBef>
                <a:spcPts val="499"/>
              </a:spcBef>
            </a:pP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Syria have motivation for Russia to become more involved in the conflict and will likely look for opportunities to exploit ambiguity and potential for confusion.  Russia can provide indirect support to their ally by creating ambiguous situations that make use of JCTF reluctance for conflict with Russia to escalate.  VIS assess it is LIKELY that Russia will increase activity in the region even if not providing direct support in the form of attacks on JCTF forces or shipping: more flights from Syria, Egypt and Iraq, and increased naval activity.</a:t>
            </a:r>
            <a:endParaRPr b="0" lang="en-GB" sz="2400" spc="-1" strike="noStrike">
              <a:latin typeface="Calibri"/>
            </a:endParaRPr>
          </a:p>
          <a:p>
            <a:pPr>
              <a:lnSpc>
                <a:spcPct val="90000"/>
              </a:lnSpc>
              <a:spcBef>
                <a:spcPts val="499"/>
              </a:spcBef>
            </a:pPr>
            <a:endParaRPr b="0" lang="en-GB" sz="2400" spc="-1" strike="noStrike">
              <a:latin typeface="Calibri"/>
            </a:endParaRPr>
          </a:p>
        </p:txBody>
      </p:sp>
      <p:pic>
        <p:nvPicPr>
          <p:cNvPr id="188"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89" name="Picture 4" descr=""/>
          <p:cNvPicPr/>
          <p:nvPr/>
        </p:nvPicPr>
        <p:blipFill>
          <a:blip r:embed="rId2"/>
          <a:stretch/>
        </p:blipFill>
        <p:spPr>
          <a:xfrm>
            <a:off x="0" y="0"/>
            <a:ext cx="784800" cy="627840"/>
          </a:xfrm>
          <a:prstGeom prst="rect">
            <a:avLst/>
          </a:prstGeom>
          <a:ln w="0">
            <a:noFill/>
          </a:ln>
        </p:spPr>
      </p:pic>
      <p:sp>
        <p:nvSpPr>
          <p:cNvPr id="190"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Enemy MDCOA</a:t>
            </a:r>
            <a:endParaRPr b="0" lang="en-GB" sz="4400" spc="-1" strike="noStrike">
              <a:latin typeface="Calibri"/>
            </a:endParaRPr>
          </a:p>
        </p:txBody>
      </p:sp>
      <p:sp>
        <p:nvSpPr>
          <p:cNvPr id="192" name="Content Placeholder 2"/>
          <p:cNvSpPr/>
          <p:nvPr/>
        </p:nvSpPr>
        <p:spPr>
          <a:xfrm>
            <a:off x="838080" y="1825560"/>
            <a:ext cx="4982400" cy="4350240"/>
          </a:xfrm>
          <a:prstGeom prst="rect">
            <a:avLst/>
          </a:prstGeom>
          <a:noFill/>
          <a:ln w="0">
            <a:noFill/>
          </a:ln>
        </p:spPr>
        <p:style>
          <a:lnRef idx="0"/>
          <a:fillRef idx="0"/>
          <a:effectRef idx="0"/>
          <a:fontRef idx="minor"/>
        </p:style>
        <p:txBody>
          <a:bodyPr lIns="90000" rIns="90000" tIns="45000" bIns="45000">
            <a:normAutofit fontScale="72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MD COA – 24 to 72 hrs: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11</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DIV defends Gaziantep Intl</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a:t>
            </a:r>
            <a:r>
              <a:rPr b="0" lang="en-US" sz="2800" spc="-1" strike="noStrike" baseline="30000">
                <a:solidFill>
                  <a:srgbClr val="000000"/>
                </a:solidFill>
                <a:latin typeface="Calibri"/>
                <a:ea typeface="DejaVu Sans"/>
              </a:rPr>
              <a:t>nd</a:t>
            </a:r>
            <a:r>
              <a:rPr b="0" lang="en-US" sz="2800" spc="-1" strike="noStrike">
                <a:solidFill>
                  <a:srgbClr val="000000"/>
                </a:solidFill>
                <a:latin typeface="Calibri"/>
                <a:ea typeface="DejaVu Sans"/>
              </a:rPr>
              <a:t> Corps launch attack on Hatay with the aim of ultimately driving far enough north to endanger Incirlik AB</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10</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DIV holds the third brigade in reserve ready for a counterattack on the 56</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DIV.</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12</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DIV holds ground IVO Birecik and Attaturk Dam to allow force to be concentrated on repelling JCTF forces.  Detached armoured brigade counterattacks Gaziantep forces from the east.</a:t>
            </a:r>
            <a:endParaRPr b="0" lang="en-GB" sz="2800" spc="-1" strike="noStrike">
              <a:latin typeface="Calibri"/>
            </a:endParaRPr>
          </a:p>
          <a:p>
            <a:pPr>
              <a:lnSpc>
                <a:spcPct val="90000"/>
              </a:lnSpc>
              <a:spcBef>
                <a:spcPts val="1001"/>
              </a:spcBef>
            </a:pPr>
            <a:endParaRPr b="0" lang="en-GB" sz="2800" spc="-1" strike="noStrike">
              <a:latin typeface="Calibri"/>
            </a:endParaRPr>
          </a:p>
        </p:txBody>
      </p:sp>
      <p:pic>
        <p:nvPicPr>
          <p:cNvPr id="193"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94" name="Picture 4" descr=""/>
          <p:cNvPicPr/>
          <p:nvPr/>
        </p:nvPicPr>
        <p:blipFill>
          <a:blip r:embed="rId2"/>
          <a:stretch/>
        </p:blipFill>
        <p:spPr>
          <a:xfrm>
            <a:off x="0" y="0"/>
            <a:ext cx="784800" cy="627840"/>
          </a:xfrm>
          <a:prstGeom prst="rect">
            <a:avLst/>
          </a:prstGeom>
          <a:ln w="0">
            <a:noFill/>
          </a:ln>
        </p:spPr>
      </p:pic>
      <p:sp>
        <p:nvSpPr>
          <p:cNvPr id="195"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96" name="Picture 2" descr=""/>
          <p:cNvPicPr/>
          <p:nvPr/>
        </p:nvPicPr>
        <p:blipFill>
          <a:blip r:embed="rId3"/>
          <a:stretch/>
        </p:blipFill>
        <p:spPr>
          <a:xfrm>
            <a:off x="6280200" y="1295280"/>
            <a:ext cx="5655600" cy="4694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Enemy MDCOA</a:t>
            </a:r>
            <a:endParaRPr b="0" lang="en-GB" sz="4400" spc="-1" strike="noStrike">
              <a:latin typeface="Calibri"/>
            </a:endParaRPr>
          </a:p>
        </p:txBody>
      </p:sp>
      <p:sp>
        <p:nvSpPr>
          <p:cNvPr id="198"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75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MD COA – 24 to 72 hrs: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IADS units redeployed north to provide greater defence in depth and prevent easy CJTF access to strategic targets, as well as improving their air-force’s prospects providing effective CAP.</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Airforce redeploys fighter/interceptor squadrons further north to alternative airfields within IADS coverage, and spreads night-capable squadrons more evenly to avoid reliance on particular airfields.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Southern SCUD regiments moved to alert state 1 and deploy to hiding places.  922</a:t>
            </a:r>
            <a:r>
              <a:rPr b="0" lang="en-US" sz="2800" spc="-1" strike="noStrike" baseline="30000">
                <a:solidFill>
                  <a:srgbClr val="000000"/>
                </a:solidFill>
                <a:latin typeface="Calibri"/>
                <a:ea typeface="DejaVu Sans"/>
              </a:rPr>
              <a:t>nd</a:t>
            </a:r>
            <a:r>
              <a:rPr b="0" lang="en-US" sz="2800" spc="-1" strike="noStrike">
                <a:solidFill>
                  <a:srgbClr val="000000"/>
                </a:solidFill>
                <a:latin typeface="Calibri"/>
                <a:ea typeface="DejaVu Sans"/>
              </a:rPr>
              <a:t> SCUD Regiment used to attack Incirlik and other targets with conventional warheads, disrupting ability of CJTF to project air power</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Syrian navy exploits Russian support for embargo and absence of CJTF SAG to attack CSG with Molinyas, with Reznys providing support.</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Syria conducts cyber-attacks on CJTF assets, causing further disruption to logistics</a:t>
            </a:r>
            <a:endParaRPr b="0" lang="en-GB" sz="2800" spc="-1" strike="noStrike">
              <a:latin typeface="Calibri"/>
            </a:endParaRPr>
          </a:p>
        </p:txBody>
      </p:sp>
      <p:pic>
        <p:nvPicPr>
          <p:cNvPr id="199"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200" name="Picture 4" descr=""/>
          <p:cNvPicPr/>
          <p:nvPr/>
        </p:nvPicPr>
        <p:blipFill>
          <a:blip r:embed="rId2"/>
          <a:stretch/>
        </p:blipFill>
        <p:spPr>
          <a:xfrm>
            <a:off x="0" y="0"/>
            <a:ext cx="784800" cy="627840"/>
          </a:xfrm>
          <a:prstGeom prst="rect">
            <a:avLst/>
          </a:prstGeom>
          <a:ln w="0">
            <a:noFill/>
          </a:ln>
        </p:spPr>
      </p:pic>
      <p:sp>
        <p:nvSpPr>
          <p:cNvPr id="201"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le 1_2"/>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D6/7 Targeting Recommendations</a:t>
            </a:r>
            <a:endParaRPr b="0" lang="en-GB" sz="4400" spc="-1" strike="noStrike">
              <a:latin typeface="Calibri"/>
            </a:endParaRPr>
          </a:p>
        </p:txBody>
      </p:sp>
      <p:sp>
        <p:nvSpPr>
          <p:cNvPr id="203" name="Content Placeholder 2_3"/>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46000"/>
          </a:bodyPr>
          <a:p>
            <a:pPr lvl="1" marL="36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AR IVO Minakh in priority order:</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Remaining SA-15s, to make permissive for A2G specialists</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Remaining rocket arty (2 x SMERCH, 2 x URAGAN, 2 x GRAD (and accompanying SA-8s)) to limit Syrian ability to strike behind our lines</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C2 if observed (DIV or Bde HQs – NOT hospitals!), to further degrade ability to carry out coordinated or offensive actions</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MBTs, especially if they look like they might be heading north</a:t>
            </a:r>
            <a:endParaRPr b="0" lang="en-GB" sz="2800" spc="-1" strike="noStrike">
              <a:latin typeface="Calibri"/>
            </a:endParaRPr>
          </a:p>
          <a:p>
            <a:pPr lvl="1" marL="36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Support LCC with CAS in accordance with his priorities.  Main threats assessed to be:</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Tube arty within 15km of pinch points</a:t>
            </a:r>
            <a:endParaRPr b="0" lang="en-GB" sz="2800" spc="-1" strike="noStrike">
              <a:latin typeface="Calibri"/>
            </a:endParaRPr>
          </a:p>
          <a:p>
            <a:pPr lvl="2" marL="64800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Armoured units approaching from Minakh or Birecik</a:t>
            </a:r>
            <a:endParaRPr b="0" lang="en-GB" sz="2800" spc="-1" strike="noStrike">
              <a:latin typeface="Calibri"/>
            </a:endParaRPr>
          </a:p>
          <a:p>
            <a:pPr lvl="1" marL="360" indent="-21600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Continue to degrade IADS to allow strategic targets to be hit more easily and provide more permissive environment for CAP to operate.  Specifically:</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TGT062 (Air defence academy IVO Homs, a critical node in deploying new air defense units to replace losses)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SA-2 and other SAMs IVO Tabqa (to keep it vulnerable to later strikes so it stays out of the game), or any SAMs relocating to the north of their sectors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Units in the south of Sector West to improve access to Damascus area and the airbases that are currently operational</a:t>
            </a:r>
            <a:endParaRPr b="0" lang="en-GB" sz="2800" spc="-1" strike="noStrike">
              <a:latin typeface="Calibri"/>
            </a:endParaRPr>
          </a:p>
          <a:p>
            <a:pPr marL="216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ea typeface="DejaVu Sans"/>
              </a:rPr>
              <a:t>If resources permit:</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Destroy 2</a:t>
            </a:r>
            <a:r>
              <a:rPr b="0" lang="en-US" sz="2800" spc="-1" strike="noStrike" baseline="14000000">
                <a:solidFill>
                  <a:srgbClr val="000000"/>
                </a:solidFill>
                <a:latin typeface="Calibri"/>
                <a:ea typeface="DejaVu Sans"/>
              </a:rPr>
              <a:t>nd</a:t>
            </a:r>
            <a:r>
              <a:rPr b="0" lang="en-US" sz="2800" spc="-1" strike="noStrike">
                <a:solidFill>
                  <a:srgbClr val="000000"/>
                </a:solidFill>
                <a:latin typeface="Calibri"/>
                <a:ea typeface="DejaVu Sans"/>
              </a:rPr>
              <a:t> Corps HQ, 21</a:t>
            </a:r>
            <a:r>
              <a:rPr b="0" lang="en-US" sz="2800" spc="-1" strike="noStrike" baseline="14000000">
                <a:solidFill>
                  <a:srgbClr val="000000"/>
                </a:solidFill>
                <a:latin typeface="Calibri"/>
                <a:ea typeface="DejaVu Sans"/>
              </a:rPr>
              <a:t>st</a:t>
            </a:r>
            <a:r>
              <a:rPr b="0" lang="en-US" sz="2800" spc="-1" strike="noStrike">
                <a:solidFill>
                  <a:srgbClr val="000000"/>
                </a:solidFill>
                <a:latin typeface="Calibri"/>
                <a:ea typeface="DejaVu Sans"/>
              </a:rPr>
              <a:t> and 22</a:t>
            </a:r>
            <a:r>
              <a:rPr b="0" lang="en-US" sz="2800" spc="-1" strike="noStrike" baseline="14000000">
                <a:solidFill>
                  <a:srgbClr val="000000"/>
                </a:solidFill>
                <a:latin typeface="Calibri"/>
                <a:ea typeface="DejaVu Sans"/>
              </a:rPr>
              <a:t>nd</a:t>
            </a:r>
            <a:r>
              <a:rPr b="0" lang="en-US" sz="2800" spc="-1" strike="noStrike">
                <a:solidFill>
                  <a:srgbClr val="000000"/>
                </a:solidFill>
                <a:latin typeface="Calibri"/>
                <a:ea typeface="DejaVu Sans"/>
              </a:rPr>
              <a:t> DIV HQs and their GRADs, along with any SA-15s in that area to prevent 2</a:t>
            </a:r>
            <a:r>
              <a:rPr b="0" lang="en-US" sz="2800" spc="-1" strike="noStrike" baseline="14000000">
                <a:solidFill>
                  <a:srgbClr val="000000"/>
                </a:solidFill>
                <a:latin typeface="Calibri"/>
                <a:ea typeface="DejaVu Sans"/>
              </a:rPr>
              <a:t>nd</a:t>
            </a:r>
            <a:r>
              <a:rPr b="0" lang="en-US" sz="2800" spc="-1" strike="noStrike">
                <a:solidFill>
                  <a:srgbClr val="000000"/>
                </a:solidFill>
                <a:latin typeface="Calibri"/>
                <a:ea typeface="DejaVu Sans"/>
              </a:rPr>
              <a:t> Corps from harassing or attacking our forces at Hatay</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Further strikes on IADS elements or Shayrat/Tiyas airbases</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 </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 known inbound logistics shipping for D5.  No clear need for targeting naval assets today.</a:t>
            </a:r>
            <a:endParaRPr b="0" lang="en-GB" sz="2800" spc="-1" strike="noStrike">
              <a:latin typeface="Calibri"/>
            </a:endParaRPr>
          </a:p>
        </p:txBody>
      </p:sp>
      <p:pic>
        <p:nvPicPr>
          <p:cNvPr id="204" name="Bilde 3_3" descr="Virtual Intelligence Service only logo.PNG"/>
          <p:cNvPicPr/>
          <p:nvPr/>
        </p:nvPicPr>
        <p:blipFill>
          <a:blip r:embed="rId1"/>
          <a:stretch/>
        </p:blipFill>
        <p:spPr>
          <a:xfrm>
            <a:off x="11506320" y="8640"/>
            <a:ext cx="659160" cy="579960"/>
          </a:xfrm>
          <a:prstGeom prst="rect">
            <a:avLst/>
          </a:prstGeom>
          <a:ln w="0">
            <a:noFill/>
          </a:ln>
        </p:spPr>
      </p:pic>
      <p:pic>
        <p:nvPicPr>
          <p:cNvPr id="205" name="Picture 4_3" descr=""/>
          <p:cNvPicPr/>
          <p:nvPr/>
        </p:nvPicPr>
        <p:blipFill>
          <a:blip r:embed="rId2"/>
          <a:stretch/>
        </p:blipFill>
        <p:spPr>
          <a:xfrm>
            <a:off x="0" y="0"/>
            <a:ext cx="784800" cy="627840"/>
          </a:xfrm>
          <a:prstGeom prst="rect">
            <a:avLst/>
          </a:prstGeom>
          <a:ln w="0">
            <a:noFill/>
          </a:ln>
        </p:spPr>
      </p:pic>
      <p:sp>
        <p:nvSpPr>
          <p:cNvPr id="206" name="TekstSylinder 5_3"/>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Current TST List</a:t>
            </a:r>
            <a:endParaRPr b="0" lang="en-GB" sz="4400" spc="-1" strike="noStrike">
              <a:latin typeface="Calibri"/>
            </a:endParaRPr>
          </a:p>
        </p:txBody>
      </p:sp>
      <p:sp>
        <p:nvSpPr>
          <p:cNvPr id="208"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VIS recommend that SCUDs and their fuel trucks stay on the TST list at this point.  No other target would be worth deviating from the planned mission to engage.</a:t>
            </a:r>
            <a:endParaRPr b="0" lang="en-GB" sz="2800" spc="-1" strike="noStrike">
              <a:latin typeface="Calibri"/>
            </a:endParaRPr>
          </a:p>
        </p:txBody>
      </p:sp>
      <p:pic>
        <p:nvPicPr>
          <p:cNvPr id="209"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210" name="Picture 4" descr=""/>
          <p:cNvPicPr/>
          <p:nvPr/>
        </p:nvPicPr>
        <p:blipFill>
          <a:blip r:embed="rId2"/>
          <a:stretch/>
        </p:blipFill>
        <p:spPr>
          <a:xfrm>
            <a:off x="0" y="0"/>
            <a:ext cx="784800" cy="627840"/>
          </a:xfrm>
          <a:prstGeom prst="rect">
            <a:avLst/>
          </a:prstGeom>
          <a:ln w="0">
            <a:noFill/>
          </a:ln>
        </p:spPr>
      </p:pic>
      <p:sp>
        <p:nvSpPr>
          <p:cNvPr id="211"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Intelligence Requirements</a:t>
            </a:r>
            <a:endParaRPr b="0" lang="en-GB" sz="4400" spc="-1" strike="noStrike">
              <a:latin typeface="Calibri"/>
            </a:endParaRPr>
          </a:p>
        </p:txBody>
      </p:sp>
      <p:sp>
        <p:nvSpPr>
          <p:cNvPr id="213" name="Content Placeholder 2"/>
          <p:cNvSpPr/>
          <p:nvPr/>
        </p:nvSpPr>
        <p:spPr>
          <a:xfrm>
            <a:off x="838080" y="1770480"/>
            <a:ext cx="51271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Full list provided in separate Excel sheet.</a:t>
            </a:r>
            <a:endParaRPr b="0" lang="en-GB" sz="2400" spc="-1" strike="noStrike">
              <a:latin typeface="Calibri"/>
            </a:endParaRPr>
          </a:p>
          <a:p>
            <a:pPr marL="228600" indent="-22752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New ones for D6 focus on:</a:t>
            </a:r>
            <a:endParaRPr b="0" lang="en-GB" sz="2400" spc="-1" strike="noStrike">
              <a:latin typeface="Calibri"/>
            </a:endParaRPr>
          </a:p>
          <a:p>
            <a:pPr lvl="1" marL="685800" indent="-22752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COA for 10</a:t>
            </a:r>
            <a:r>
              <a:rPr b="0" lang="en-US" sz="2400" spc="-1" strike="noStrike" baseline="14000000">
                <a:solidFill>
                  <a:srgbClr val="000000"/>
                </a:solidFill>
                <a:latin typeface="Calibri"/>
                <a:ea typeface="DejaVu Sans"/>
              </a:rPr>
              <a:t>th</a:t>
            </a:r>
            <a:r>
              <a:rPr b="0" lang="en-US" sz="2400" spc="-1" strike="noStrike">
                <a:solidFill>
                  <a:srgbClr val="000000"/>
                </a:solidFill>
                <a:latin typeface="Calibri"/>
                <a:ea typeface="DejaVu Sans"/>
              </a:rPr>
              <a:t> DIV brigades at Minakh</a:t>
            </a:r>
            <a:endParaRPr b="0" lang="en-GB" sz="2400" spc="-1" strike="noStrike">
              <a:latin typeface="Calibri"/>
            </a:endParaRPr>
          </a:p>
        </p:txBody>
      </p:sp>
      <p:pic>
        <p:nvPicPr>
          <p:cNvPr id="214"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215" name="Picture 4" descr=""/>
          <p:cNvPicPr/>
          <p:nvPr/>
        </p:nvPicPr>
        <p:blipFill>
          <a:blip r:embed="rId2"/>
          <a:stretch/>
        </p:blipFill>
        <p:spPr>
          <a:xfrm>
            <a:off x="0" y="0"/>
            <a:ext cx="784800" cy="627840"/>
          </a:xfrm>
          <a:prstGeom prst="rect">
            <a:avLst/>
          </a:prstGeom>
          <a:ln w="0">
            <a:noFill/>
          </a:ln>
        </p:spPr>
      </p:pic>
      <p:sp>
        <p:nvSpPr>
          <p:cNvPr id="216"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217" name="Picture 2" descr=""/>
          <p:cNvPicPr/>
          <p:nvPr/>
        </p:nvPicPr>
        <p:blipFill>
          <a:blip r:embed="rId3"/>
          <a:stretch/>
        </p:blipFill>
        <p:spPr>
          <a:xfrm>
            <a:off x="6358320" y="1522800"/>
            <a:ext cx="4286880" cy="46335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Vulnerable SYTGT</a:t>
            </a:r>
            <a:endParaRPr b="0" lang="en-GB" sz="4400" spc="-1" strike="noStrike">
              <a:latin typeface="Calibri"/>
            </a:endParaRPr>
          </a:p>
        </p:txBody>
      </p:sp>
      <p:sp>
        <p:nvSpPr>
          <p:cNvPr id="219"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42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Syrian operational targets that are currently not well protected by Syrian counter-air assets: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sngStrike">
                <a:solidFill>
                  <a:srgbClr val="000000"/>
                </a:solidFill>
                <a:latin typeface="Calibri"/>
                <a:ea typeface="DejaVu Sans"/>
              </a:rPr>
              <a:t>SYTGT001 - Syrian Army HQ Building 1 – destruction would prevent deployment or movement of Corps-sized units for 4 to 7 days, and ability to conduct an offensive using more than one Corps will be removed.</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sngStrike">
                <a:solidFill>
                  <a:srgbClr val="000000"/>
                </a:solidFill>
                <a:latin typeface="Calibri"/>
                <a:ea typeface="DejaVu Sans"/>
              </a:rPr>
              <a:t>SYTGT002 - Syrian Army HQ Building 2 – destruction would delay mobilisation by 4-7 days, and cause chaos in the mobilisation and deployment of forces.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SYTGT003 – 622nd Scud Regt. Base – destruction now has reduced impact as TELs are in the field, but fuel and oxidiser storage is one of only two such sites known.</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SYTGT137 – Rocket Fuel Factory – destruction would prevent manufacture of more Scud fuel/oxidiser, and storage on-site is one of only two such sites known.</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SYTGT100 – Syrian Naval HQ – destruction would severely impact coordination of maritime operations and reduce flow of supplies by sea, including loading oil for export, by 50%</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SYTGT005 – Syrian Navy Storage – destruction would increase duration of navy repairs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SYTGT081 – Al Safira Military Research Centre – destruction would significantly hamper military research including biological weapons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SYTGT088 – Syrian Intelligence Office Jirah – destruction reduces Syrian ability to coordinate air strikes on friendly ground forces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SYTGT119 – Al Assad Ammo Storage – impact unknown – one of three known ammo storage sites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SYTGT075 – 1st Corps Army Base – destruction would reduce morale of 1st Corps units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Ammo factories totalling 67% of Syrian MLRS production capacity (2 locations), 50% of unguided bomb and 100% of PGM production capacity (1 location and 100% of AAA/small-arms ammo production capacity (1 location)</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Vehicle factories totalling 100% of current truck production capacity (1 location), 40% of current BMP/BTR/Scud TEL production capacity (1 location), and final assembly of MiG-21 or MiG-23 (1 location)</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Chemical weapons production facility</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Oil storage targets totalling 21 days fuel for the Syrian army and 1060 air sorties (2 locations) – civilian impact likely high</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Various power plants/distribution, food processing, grain storage etc, each with civilian impacts if destroyed.</a:t>
            </a:r>
            <a:endParaRPr b="0" lang="en-GB" sz="2800" spc="-1" strike="noStrike">
              <a:latin typeface="Calibri"/>
            </a:endParaRPr>
          </a:p>
        </p:txBody>
      </p:sp>
      <p:pic>
        <p:nvPicPr>
          <p:cNvPr id="220"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221" name="Picture 4" descr=""/>
          <p:cNvPicPr/>
          <p:nvPr/>
        </p:nvPicPr>
        <p:blipFill>
          <a:blip r:embed="rId2"/>
          <a:stretch/>
        </p:blipFill>
        <p:spPr>
          <a:xfrm>
            <a:off x="0" y="0"/>
            <a:ext cx="784800" cy="627840"/>
          </a:xfrm>
          <a:prstGeom prst="rect">
            <a:avLst/>
          </a:prstGeom>
          <a:ln w="0">
            <a:noFill/>
          </a:ln>
        </p:spPr>
      </p:pic>
      <p:sp>
        <p:nvSpPr>
          <p:cNvPr id="222"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D5 Weather Report</a:t>
            </a:r>
            <a:endParaRPr b="0" lang="en-GB" sz="4400" spc="-1" strike="noStrike">
              <a:latin typeface="Calibri"/>
            </a:endParaRPr>
          </a:p>
        </p:txBody>
      </p:sp>
      <p:sp>
        <p:nvSpPr>
          <p:cNvPr id="135"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D6.1: Dawn, clear skies, winds from the Northeast</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D6.2: Dusk, clear skies, winds from the North</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ffc000"/>
                </a:solidFill>
                <a:latin typeface="Calibri"/>
                <a:ea typeface="DejaVu Sans"/>
              </a:rPr>
              <a:t>D7.1: Day, broken clouds, winds from the North-East</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D7.2: Night, clear skies, winds from the North-East</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D8.1: Day, clear skies, winds from North-East</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D8.2: Dusk, clear skies, winds from North-East</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b050"/>
                </a:solidFill>
                <a:latin typeface="Calibri"/>
                <a:ea typeface="DejaVu Sans"/>
              </a:rPr>
              <a:t>(i.e. weather not a major factor for the next few days)</a:t>
            </a:r>
            <a:endParaRPr b="0" lang="en-GB" sz="2800" spc="-1" strike="noStrike">
              <a:latin typeface="Calibri"/>
            </a:endParaRPr>
          </a:p>
          <a:p>
            <a:pPr>
              <a:lnSpc>
                <a:spcPct val="90000"/>
              </a:lnSpc>
              <a:spcBef>
                <a:spcPts val="1001"/>
              </a:spcBef>
            </a:pPr>
            <a:endParaRPr b="0" lang="en-GB" sz="2800" spc="-1" strike="noStrike">
              <a:latin typeface="Calibri"/>
            </a:endParaRPr>
          </a:p>
          <a:p>
            <a:pPr>
              <a:lnSpc>
                <a:spcPct val="90000"/>
              </a:lnSpc>
              <a:spcBef>
                <a:spcPts val="1001"/>
              </a:spcBef>
            </a:pPr>
            <a:endParaRPr b="0" lang="en-GB" sz="2800" spc="-1" strike="noStrike">
              <a:latin typeface="Calibri"/>
            </a:endParaRPr>
          </a:p>
        </p:txBody>
      </p:sp>
      <p:pic>
        <p:nvPicPr>
          <p:cNvPr id="136"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37" name="Picture 4" descr=""/>
          <p:cNvPicPr/>
          <p:nvPr/>
        </p:nvPicPr>
        <p:blipFill>
          <a:blip r:embed="rId2"/>
          <a:stretch/>
        </p:blipFill>
        <p:spPr>
          <a:xfrm>
            <a:off x="0" y="0"/>
            <a:ext cx="784800" cy="627840"/>
          </a:xfrm>
          <a:prstGeom prst="rect">
            <a:avLst/>
          </a:prstGeom>
          <a:ln w="0">
            <a:noFill/>
          </a:ln>
        </p:spPr>
      </p:pic>
      <p:sp>
        <p:nvSpPr>
          <p:cNvPr id="138"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Ground</a:t>
            </a:r>
            <a:endParaRPr b="0" lang="en-GB" sz="4400" spc="-1" strike="noStrike">
              <a:latin typeface="Calibri"/>
            </a:endParaRPr>
          </a:p>
        </p:txBody>
      </p:sp>
      <p:sp>
        <p:nvSpPr>
          <p:cNvPr id="140" name="Content Placeholder 2"/>
          <p:cNvSpPr/>
          <p:nvPr/>
        </p:nvSpPr>
        <p:spPr>
          <a:xfrm>
            <a:off x="838080" y="1474200"/>
            <a:ext cx="6074280" cy="4701600"/>
          </a:xfrm>
          <a:prstGeom prst="rect">
            <a:avLst/>
          </a:prstGeom>
          <a:noFill/>
          <a:ln w="0">
            <a:noFill/>
          </a:ln>
        </p:spPr>
        <p:style>
          <a:lnRef idx="0"/>
          <a:fillRef idx="0"/>
          <a:effectRef idx="0"/>
          <a:fontRef idx="minor"/>
        </p:style>
        <p:txBody>
          <a:bodyPr lIns="90000" rIns="90000" tIns="45000" bIns="45000">
            <a:normAutofit fontScale="33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Strikes on army HQ Buildings in Aleppo mean deployment of 5</a:t>
            </a:r>
            <a:r>
              <a:rPr b="0" lang="en-GB" sz="2800" spc="-1" strike="noStrike" baseline="14000000">
                <a:solidFill>
                  <a:srgbClr val="000000"/>
                </a:solidFill>
                <a:latin typeface="Calibri"/>
                <a:ea typeface="DejaVu Sans"/>
              </a:rPr>
              <a:t>th</a:t>
            </a:r>
            <a:r>
              <a:rPr b="0" lang="en-GB" sz="2800" spc="-1" strike="noStrike">
                <a:solidFill>
                  <a:srgbClr val="000000"/>
                </a:solidFill>
                <a:latin typeface="Calibri"/>
                <a:ea typeface="DejaVu Sans"/>
              </a:rPr>
              <a:t> Corps is VERY LIKELY to be delayed, along with mobilisation of 6</a:t>
            </a:r>
            <a:r>
              <a:rPr b="0" lang="en-GB" sz="2800" spc="-1" strike="noStrike" baseline="14000000">
                <a:solidFill>
                  <a:srgbClr val="000000"/>
                </a:solidFill>
                <a:latin typeface="Calibri"/>
                <a:ea typeface="DejaVu Sans"/>
              </a:rPr>
              <a:t>th</a:t>
            </a:r>
            <a:r>
              <a:rPr b="0" lang="en-GB" sz="2800" spc="-1" strike="noStrike">
                <a:solidFill>
                  <a:srgbClr val="000000"/>
                </a:solidFill>
                <a:latin typeface="Calibri"/>
                <a:ea typeface="DejaVu Sans"/>
              </a:rPr>
              <a:t> Corps</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Recent destruction of 1</a:t>
            </a:r>
            <a:r>
              <a:rPr b="0" lang="en-GB" sz="2800" spc="-1" strike="noStrike" baseline="14000000">
                <a:solidFill>
                  <a:srgbClr val="000000"/>
                </a:solidFill>
                <a:latin typeface="Calibri"/>
                <a:ea typeface="DejaVu Sans"/>
              </a:rPr>
              <a:t>st</a:t>
            </a:r>
            <a:r>
              <a:rPr b="0" lang="en-GB" sz="2800" spc="-1" strike="noStrike">
                <a:solidFill>
                  <a:srgbClr val="000000"/>
                </a:solidFill>
                <a:latin typeface="Calibri"/>
                <a:ea typeface="DejaVu Sans"/>
              </a:rPr>
              <a:t> Corps HQ, 11</a:t>
            </a:r>
            <a:r>
              <a:rPr b="0" lang="en-GB" sz="2800" spc="-1" strike="noStrike" baseline="14000000">
                <a:solidFill>
                  <a:srgbClr val="000000"/>
                </a:solidFill>
                <a:latin typeface="Calibri"/>
                <a:ea typeface="DejaVu Sans"/>
              </a:rPr>
              <a:t>th</a:t>
            </a:r>
            <a:r>
              <a:rPr b="0" lang="en-GB" sz="2800" spc="-1" strike="noStrike">
                <a:solidFill>
                  <a:srgbClr val="000000"/>
                </a:solidFill>
                <a:latin typeface="Calibri"/>
                <a:ea typeface="DejaVu Sans"/>
              </a:rPr>
              <a:t> Div HQ and damage to 12</a:t>
            </a:r>
            <a:r>
              <a:rPr b="0" lang="en-GB" sz="2800" spc="-1" strike="noStrike" baseline="14000000">
                <a:solidFill>
                  <a:srgbClr val="000000"/>
                </a:solidFill>
                <a:latin typeface="Calibri"/>
                <a:ea typeface="DejaVu Sans"/>
              </a:rPr>
              <a:t>th</a:t>
            </a:r>
            <a:r>
              <a:rPr b="0" lang="en-GB" sz="2800" spc="-1" strike="noStrike">
                <a:solidFill>
                  <a:srgbClr val="000000"/>
                </a:solidFill>
                <a:latin typeface="Calibri"/>
                <a:ea typeface="DejaVu Sans"/>
              </a:rPr>
              <a:t> DIV HQ mean further attacks by 1</a:t>
            </a:r>
            <a:r>
              <a:rPr b="0" lang="en-GB" sz="2800" spc="-1" strike="noStrike" baseline="14000000">
                <a:solidFill>
                  <a:srgbClr val="000000"/>
                </a:solidFill>
                <a:latin typeface="Calibri"/>
                <a:ea typeface="DejaVu Sans"/>
              </a:rPr>
              <a:t>st</a:t>
            </a:r>
            <a:r>
              <a:rPr b="0" lang="en-GB" sz="2800" spc="-1" strike="noStrike">
                <a:solidFill>
                  <a:srgbClr val="000000"/>
                </a:solidFill>
                <a:latin typeface="Calibri"/>
                <a:ea typeface="DejaVu Sans"/>
              </a:rPr>
              <a:t> Corps units are UNLIKELY over the next few days, and coordination of brigades is VERY LIKELY to be severely hampered.</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Significant attrition of 11</a:t>
            </a:r>
            <a:r>
              <a:rPr b="0" lang="en-GB" sz="2800" spc="-1" strike="noStrike" baseline="14000000">
                <a:solidFill>
                  <a:srgbClr val="000000"/>
                </a:solidFill>
                <a:latin typeface="Calibri"/>
                <a:ea typeface="DejaVu Sans"/>
              </a:rPr>
              <a:t>th</a:t>
            </a:r>
            <a:r>
              <a:rPr b="0" lang="en-GB" sz="2800" spc="-1" strike="noStrike">
                <a:solidFill>
                  <a:srgbClr val="000000"/>
                </a:solidFill>
                <a:latin typeface="Calibri"/>
                <a:ea typeface="DejaVu Sans"/>
              </a:rPr>
              <a:t> Mechanised Division at Gaziantep has now begun:</a:t>
            </a:r>
            <a:endParaRPr b="0" lang="en-GB" sz="2800" spc="-1" strike="noStrike">
              <a:latin typeface="Calibri"/>
            </a:endParaRPr>
          </a:p>
          <a:p>
            <a:pPr lvl="1" marL="432000" indent="-21564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81% of BMP-2s remain</a:t>
            </a:r>
            <a:endParaRPr b="0" lang="en-GB" sz="2800" spc="-1" strike="noStrike">
              <a:latin typeface="Calibri"/>
            </a:endParaRPr>
          </a:p>
          <a:p>
            <a:pPr lvl="1" marL="432000" indent="-21564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63% of tube artillery remains</a:t>
            </a:r>
            <a:endParaRPr b="0" lang="en-GB" sz="2800" spc="-1" strike="noStrike">
              <a:latin typeface="Calibri"/>
            </a:endParaRPr>
          </a:p>
          <a:p>
            <a:pPr lvl="1" marL="432000" indent="-21564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EVEN CHANCE remaining rocket artillery is a single GRAD, or a single GRAD and 2 x SMERCH (neither observed firing D5.2)</a:t>
            </a:r>
            <a:endParaRPr b="0" lang="en-GB" sz="2800" spc="-1" strike="noStrike">
              <a:latin typeface="Calibri"/>
            </a:endParaRPr>
          </a:p>
          <a:p>
            <a:pPr lvl="1" marL="432000" indent="-21564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DejaVu Sans"/>
              </a:rPr>
              <a:t>SA-15s and SA-8s all destroyed.  Significant numbers of SA-13 and GUNDISH remain.</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Significant attrition of 10</a:t>
            </a:r>
            <a:r>
              <a:rPr b="0" lang="en-US" sz="2800" spc="-1" strike="noStrike" baseline="14000000">
                <a:solidFill>
                  <a:srgbClr val="000000"/>
                </a:solidFill>
                <a:latin typeface="Calibri"/>
                <a:ea typeface="DejaVu Sans"/>
              </a:rPr>
              <a:t>th</a:t>
            </a:r>
            <a:r>
              <a:rPr b="0" lang="en-US" sz="2800" spc="-1" strike="noStrike">
                <a:solidFill>
                  <a:srgbClr val="000000"/>
                </a:solidFill>
                <a:latin typeface="Calibri"/>
                <a:ea typeface="DejaVu Sans"/>
              </a:rPr>
              <a:t> Armoured Division at Minakh</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85% of T-72s remain</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53% of tube artillery remains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Remaining rocket arty consisting of 2 x GRAD, 2 x URAGAN and 2 x SMERCH remain a significant threat and their destruction should be prioritised.</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 x SA-15 and 2 x SA-8 remain in the area along with numerous SA-19 and GUNDISH.</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Numerous recent observations of armoured formations moving north along road just west of Gaziantep.  Assessed LIKELY this is a brigade preparing for a counterattack against our forces IVO Gaziantep.</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12</a:t>
            </a:r>
            <a:r>
              <a:rPr b="0" lang="en-GB" sz="2800" spc="-1" strike="noStrike" baseline="30000">
                <a:solidFill>
                  <a:srgbClr val="000000"/>
                </a:solidFill>
                <a:latin typeface="Calibri"/>
                <a:ea typeface="DejaVu Sans"/>
              </a:rPr>
              <a:t>th</a:t>
            </a:r>
            <a:r>
              <a:rPr b="0" lang="en-GB" sz="2800" spc="-1" strike="noStrike">
                <a:solidFill>
                  <a:srgbClr val="000000"/>
                </a:solidFill>
                <a:latin typeface="Calibri"/>
                <a:ea typeface="DejaVu Sans"/>
              </a:rPr>
              <a:t> Mot DIV reduced to 2 effective Bdes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One continues to hold Birecik Dam</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One remains IVO Attaturk Dam, supported by 2 x GRAD, and now reinforced by detatched Bde from 10</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Armour DIV</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 x SA-15 remain near the damaged HQ IVO Birecik Dam</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Little attrition and little recent contact with 2</a:t>
            </a:r>
            <a:r>
              <a:rPr b="0" lang="en-US" sz="2800" spc="-1" strike="noStrike" baseline="30000">
                <a:solidFill>
                  <a:srgbClr val="000000"/>
                </a:solidFill>
                <a:latin typeface="Calibri"/>
                <a:ea typeface="DejaVu Sans"/>
              </a:rPr>
              <a:t>nd</a:t>
            </a:r>
            <a:r>
              <a:rPr b="0" lang="en-US" sz="2800" spc="-1" strike="noStrike">
                <a:solidFill>
                  <a:srgbClr val="000000"/>
                </a:solidFill>
                <a:latin typeface="Calibri"/>
                <a:ea typeface="DejaVu Sans"/>
              </a:rPr>
              <a:t> DIV near Hatay:</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21</a:t>
            </a:r>
            <a:r>
              <a:rPr b="0" lang="en-US" sz="2800" spc="-1" strike="noStrike" baseline="30000">
                <a:solidFill>
                  <a:srgbClr val="000000"/>
                </a:solidFill>
                <a:latin typeface="Calibri"/>
                <a:ea typeface="DejaVu Sans"/>
              </a:rPr>
              <a:t>st</a:t>
            </a:r>
            <a:r>
              <a:rPr b="0" lang="en-US" sz="2800" spc="-1" strike="noStrike">
                <a:solidFill>
                  <a:srgbClr val="000000"/>
                </a:solidFill>
                <a:latin typeface="Calibri"/>
                <a:ea typeface="DejaVu Sans"/>
              </a:rPr>
              <a:t> Mech DIV assessed still holding defensive positions east of Hatay (in the absence of any observations otherwise from our forces in the area).</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22</a:t>
            </a:r>
            <a:r>
              <a:rPr b="0" lang="en-GB" sz="2800" spc="-1" strike="noStrike" baseline="30000">
                <a:solidFill>
                  <a:srgbClr val="000000"/>
                </a:solidFill>
                <a:latin typeface="Calibri"/>
                <a:ea typeface="DejaVu Sans"/>
              </a:rPr>
              <a:t>nd</a:t>
            </a:r>
            <a:r>
              <a:rPr b="0" lang="en-GB" sz="2800" spc="-1" strike="noStrike">
                <a:solidFill>
                  <a:srgbClr val="000000"/>
                </a:solidFill>
                <a:latin typeface="Calibri"/>
                <a:ea typeface="DejaVu Sans"/>
              </a:rPr>
              <a:t> Motorised division assessed still holding defensive positions south of Hatay.  Observations of SAMs indicate no movement of HQ or GRAD units.</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If resources allow, an attack on the GRAD units would reduce the pressure on our forces at Hatay, and destruction of the HQs would reduce the chances of an attack on Hatay.</a:t>
            </a:r>
            <a:endParaRPr b="0" lang="en-GB" sz="2800" spc="-1" strike="noStrike">
              <a:latin typeface="Calibri"/>
            </a:endParaRPr>
          </a:p>
        </p:txBody>
      </p:sp>
      <p:pic>
        <p:nvPicPr>
          <p:cNvPr id="141"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42" name="Picture 4" descr=""/>
          <p:cNvPicPr/>
          <p:nvPr/>
        </p:nvPicPr>
        <p:blipFill>
          <a:blip r:embed="rId2"/>
          <a:stretch/>
        </p:blipFill>
        <p:spPr>
          <a:xfrm>
            <a:off x="0" y="0"/>
            <a:ext cx="784800" cy="627840"/>
          </a:xfrm>
          <a:prstGeom prst="rect">
            <a:avLst/>
          </a:prstGeom>
          <a:ln w="0">
            <a:noFill/>
          </a:ln>
        </p:spPr>
      </p:pic>
      <p:sp>
        <p:nvSpPr>
          <p:cNvPr id="143"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44" name="Picture 2" descr=""/>
          <p:cNvPicPr/>
          <p:nvPr/>
        </p:nvPicPr>
        <p:blipFill>
          <a:blip r:embed="rId3"/>
          <a:stretch/>
        </p:blipFill>
        <p:spPr>
          <a:xfrm>
            <a:off x="7209000" y="1332000"/>
            <a:ext cx="4296600" cy="50680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Ground</a:t>
            </a:r>
            <a:endParaRPr b="0" lang="en-GB" sz="4400" spc="-1" strike="noStrike">
              <a:latin typeface="Calibri"/>
            </a:endParaRPr>
          </a:p>
        </p:txBody>
      </p:sp>
      <p:sp>
        <p:nvSpPr>
          <p:cNvPr id="146"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88000"/>
          </a:bodyPr>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5</a:t>
            </a:r>
            <a:r>
              <a:rPr b="0" lang="en-US" sz="2800" spc="-1" strike="noStrike" baseline="30000">
                <a:solidFill>
                  <a:srgbClr val="000000"/>
                </a:solidFill>
                <a:latin typeface="Calibri"/>
                <a:ea typeface="DejaVu Sans"/>
              </a:rPr>
              <a:t>th</a:t>
            </a:r>
            <a:r>
              <a:rPr b="0" lang="en-US" sz="2800" spc="-1" strike="noStrike">
                <a:solidFill>
                  <a:srgbClr val="000000"/>
                </a:solidFill>
                <a:latin typeface="Calibri"/>
                <a:ea typeface="DejaVu Sans"/>
              </a:rPr>
              <a:t> Corps is a big deal!</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 x Armour DIV (includes a total of 8 x SA-15)</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 x Mech DIV (includes 4 x SA-15)</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 x Mot DIV (includes 4 x SA-15)</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Heavy Rocket Arty Regt</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Air Defence DIV (1 x SA-6 + 2 x SA-11)</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Arrival of this Corps provides many options to the Syrians, and the new air defenses can severely impede our ability to provide air support to LCC.</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Deployment timescale expected between 4-7 days.  Could consider sending SOF team to monitor activity at the base in Palmyra to give warning of movement.</a:t>
            </a:r>
            <a:endParaRPr b="0" lang="en-GB" sz="2800" spc="-1" strike="noStrike">
              <a:latin typeface="Calibri"/>
            </a:endParaRPr>
          </a:p>
        </p:txBody>
      </p:sp>
      <p:pic>
        <p:nvPicPr>
          <p:cNvPr id="147"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48" name="Picture 4" descr=""/>
          <p:cNvPicPr/>
          <p:nvPr/>
        </p:nvPicPr>
        <p:blipFill>
          <a:blip r:embed="rId2"/>
          <a:stretch/>
        </p:blipFill>
        <p:spPr>
          <a:xfrm>
            <a:off x="0" y="0"/>
            <a:ext cx="784800" cy="627840"/>
          </a:xfrm>
          <a:prstGeom prst="rect">
            <a:avLst/>
          </a:prstGeom>
          <a:ln w="0">
            <a:noFill/>
          </a:ln>
        </p:spPr>
      </p:pic>
      <p:sp>
        <p:nvSpPr>
          <p:cNvPr id="149"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IADS</a:t>
            </a:r>
            <a:endParaRPr b="0" lang="en-GB" sz="4400" spc="-1" strike="noStrike">
              <a:latin typeface="Calibri"/>
            </a:endParaRPr>
          </a:p>
        </p:txBody>
      </p:sp>
      <p:sp>
        <p:nvSpPr>
          <p:cNvPr id="151" name="Content Placeholder 2"/>
          <p:cNvSpPr/>
          <p:nvPr/>
        </p:nvSpPr>
        <p:spPr>
          <a:xfrm>
            <a:off x="838080" y="1825560"/>
            <a:ext cx="5127120" cy="4350240"/>
          </a:xfrm>
          <a:prstGeom prst="rect">
            <a:avLst/>
          </a:prstGeom>
          <a:noFill/>
          <a:ln w="0">
            <a:noFill/>
          </a:ln>
        </p:spPr>
        <p:style>
          <a:lnRef idx="0"/>
          <a:fillRef idx="0"/>
          <a:effectRef idx="0"/>
          <a:fontRef idx="minor"/>
        </p:style>
        <p:txBody>
          <a:bodyPr lIns="90000" rIns="90000" tIns="45000" bIns="45000">
            <a:normAutofit fontScale="54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No change in IADS situation.</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In Sector West:</a:t>
            </a:r>
            <a:endParaRPr b="0" lang="en-GB" sz="28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Friendly air units continue to enjoy freedom to manoeuvre in the north of the sector and attrit any enemy SAM units that deploy here.</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Further units remain in the south of the sector around Tartus and Homs.  Indications of new units near Homs – likely at Air Defence Academy.</a:t>
            </a:r>
            <a:endParaRPr b="0" lang="en-GB" sz="2400" spc="-1" strike="noStrike">
              <a:latin typeface="Calibri"/>
            </a:endParaRPr>
          </a:p>
          <a:p>
            <a:pPr lvl="1" marL="685800" indent="-227520">
              <a:lnSpc>
                <a:spcPct val="90000"/>
              </a:lnSpc>
              <a:spcBef>
                <a:spcPts val="499"/>
              </a:spcBef>
              <a:buClr>
                <a:srgbClr val="000000"/>
              </a:buClr>
              <a:buFont typeface="Arial"/>
              <a:buChar char="•"/>
            </a:pPr>
            <a:r>
              <a:rPr b="0" lang="en-GB" sz="2400" spc="-1" strike="noStrike">
                <a:solidFill>
                  <a:srgbClr val="000000"/>
                </a:solidFill>
                <a:latin typeface="Calibri"/>
                <a:ea typeface="DejaVu Sans"/>
              </a:rPr>
              <a:t>Assessed LIKELY that no backup SCC exists in this sector based on pilot observations of SAM behaviour.</a:t>
            </a:r>
            <a:endParaRPr b="0" lang="en-GB" sz="24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In Sector East</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3 x SA-3 sites degraded (loss of SR) or disabled (loss of SR and TR), plus one SA-11 disabled.</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 x SA-2, 1 x SA-3, 2 x SA-6 and 1 x SA-11 remain fully operational.  Only 1 x SA-2 location known for certain.  SA-6 and -11 observed on D3.1 not seen since</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Moving SA-2 may move to protect Palmyra in south-east of sector due to arrival of new MiG-29s.</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In Sector South, no changes.  IADS still fully operational.</a:t>
            </a:r>
            <a:endParaRPr b="0" lang="en-GB" sz="2800" spc="-1" strike="noStrike">
              <a:latin typeface="Calibri"/>
            </a:endParaRPr>
          </a:p>
        </p:txBody>
      </p:sp>
      <p:pic>
        <p:nvPicPr>
          <p:cNvPr id="152"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53" name="Picture 4" descr=""/>
          <p:cNvPicPr/>
          <p:nvPr/>
        </p:nvPicPr>
        <p:blipFill>
          <a:blip r:embed="rId2"/>
          <a:stretch/>
        </p:blipFill>
        <p:spPr>
          <a:xfrm>
            <a:off x="0" y="0"/>
            <a:ext cx="784800" cy="627840"/>
          </a:xfrm>
          <a:prstGeom prst="rect">
            <a:avLst/>
          </a:prstGeom>
          <a:ln w="0">
            <a:noFill/>
          </a:ln>
        </p:spPr>
      </p:pic>
      <p:sp>
        <p:nvSpPr>
          <p:cNvPr id="154"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55" name="Picture 3" descr=""/>
          <p:cNvPicPr/>
          <p:nvPr/>
        </p:nvPicPr>
        <p:blipFill>
          <a:blip r:embed="rId3"/>
          <a:stretch/>
        </p:blipFill>
        <p:spPr>
          <a:xfrm>
            <a:off x="6139080" y="1297440"/>
            <a:ext cx="5320440" cy="4879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IADS</a:t>
            </a:r>
            <a:endParaRPr b="0" lang="en-GB" sz="4400" spc="-1" strike="noStrike">
              <a:latin typeface="Calibri"/>
            </a:endParaRPr>
          </a:p>
        </p:txBody>
      </p:sp>
      <p:sp>
        <p:nvSpPr>
          <p:cNvPr id="157"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GB" sz="2800" spc="-1" strike="noStrike">
                <a:solidFill>
                  <a:srgbClr val="000000"/>
                </a:solidFill>
                <a:latin typeface="Calibri"/>
                <a:ea typeface="DejaVu Sans"/>
              </a:rPr>
              <a:t>VIS still recommends on-call SEAD as a minimum (or SEAD organic to package) for strike missions into Syrian territory due to the mobility of SA-6 and SA-11 systems (approx. 30 mins to pack up, a few hours drive within sector, 30 mins to set up – able to reposition within sector between our events).</a:t>
            </a:r>
            <a:endParaRPr b="0" lang="en-GB" sz="2800" spc="-1" strike="noStrike">
              <a:latin typeface="Calibri"/>
            </a:endParaRPr>
          </a:p>
          <a:p>
            <a:pPr>
              <a:lnSpc>
                <a:spcPct val="90000"/>
              </a:lnSpc>
              <a:spcBef>
                <a:spcPts val="1001"/>
              </a:spcBef>
              <a:tabLst>
                <a:tab algn="l" pos="0"/>
              </a:tabLst>
            </a:pPr>
            <a:endParaRPr b="0" lang="en-GB" sz="2800" spc="-1" strike="noStrike">
              <a:latin typeface="Calibri"/>
            </a:endParaRPr>
          </a:p>
          <a:p>
            <a:pPr>
              <a:lnSpc>
                <a:spcPct val="90000"/>
              </a:lnSpc>
              <a:spcBef>
                <a:spcPts val="1001"/>
              </a:spcBef>
              <a:tabLst>
                <a:tab algn="l" pos="0"/>
              </a:tabLst>
            </a:pPr>
            <a:r>
              <a:rPr b="0" lang="en-GB" sz="2800" spc="-1" strike="noStrike">
                <a:solidFill>
                  <a:srgbClr val="000000"/>
                </a:solidFill>
                <a:latin typeface="Calibri"/>
                <a:ea typeface="DejaVu Sans"/>
              </a:rPr>
              <a:t>Several IADs units assessed to be at or soon to be at the Air Defence Academy (TGT062) (SA-15s, SA-2, </a:t>
            </a:r>
            <a:r>
              <a:rPr b="0" i="1" lang="en-GB" sz="2800" spc="-1" strike="noStrike">
                <a:solidFill>
                  <a:srgbClr val="000000"/>
                </a:solidFill>
                <a:latin typeface="Calibri"/>
                <a:ea typeface="DejaVu Sans"/>
              </a:rPr>
              <a:t>possible</a:t>
            </a:r>
            <a:r>
              <a:rPr b="0" lang="en-GB" sz="2800" spc="-1" strike="noStrike">
                <a:solidFill>
                  <a:srgbClr val="000000"/>
                </a:solidFill>
                <a:latin typeface="Calibri"/>
                <a:ea typeface="DejaVu Sans"/>
              </a:rPr>
              <a:t> SA-6) .  Recommend targeting this in the next 1-2 days to slow the replacement of long range and medium range SAM units and maintain our advantage.</a:t>
            </a:r>
            <a:endParaRPr b="0" lang="en-GB" sz="2800" spc="-1" strike="noStrike">
              <a:latin typeface="Calibri"/>
            </a:endParaRPr>
          </a:p>
        </p:txBody>
      </p:sp>
      <p:pic>
        <p:nvPicPr>
          <p:cNvPr id="158"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59" name="Picture 4" descr=""/>
          <p:cNvPicPr/>
          <p:nvPr/>
        </p:nvPicPr>
        <p:blipFill>
          <a:blip r:embed="rId2"/>
          <a:stretch/>
        </p:blipFill>
        <p:spPr>
          <a:xfrm>
            <a:off x="0" y="0"/>
            <a:ext cx="784800" cy="627840"/>
          </a:xfrm>
          <a:prstGeom prst="rect">
            <a:avLst/>
          </a:prstGeom>
          <a:ln w="0">
            <a:noFill/>
          </a:ln>
        </p:spPr>
      </p:pic>
      <p:sp>
        <p:nvSpPr>
          <p:cNvPr id="160"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Situation/BDA - Sea</a:t>
            </a:r>
            <a:endParaRPr b="0" lang="en-GB" sz="4400" spc="-1" strike="noStrike">
              <a:latin typeface="Calibri"/>
            </a:endParaRPr>
          </a:p>
        </p:txBody>
      </p:sp>
      <p:sp>
        <p:nvSpPr>
          <p:cNvPr id="162" name="Content Placeholder 2"/>
          <p:cNvSpPr/>
          <p:nvPr/>
        </p:nvSpPr>
        <p:spPr>
          <a:xfrm>
            <a:off x="838080" y="1825560"/>
            <a:ext cx="5130360" cy="4350240"/>
          </a:xfrm>
          <a:prstGeom prst="rect">
            <a:avLst/>
          </a:prstGeom>
          <a:noFill/>
          <a:ln w="0">
            <a:noFill/>
          </a:ln>
        </p:spPr>
        <p:style>
          <a:lnRef idx="0"/>
          <a:fillRef idx="0"/>
          <a:effectRef idx="0"/>
          <a:fontRef idx="minor"/>
        </p:style>
        <p:txBody>
          <a:bodyPr lIns="90000" rIns="90000" tIns="45000" bIns="45000">
            <a:normAutofit fontScale="61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Nothing new to report wrt naval operations</a:t>
            </a:r>
            <a:endParaRPr b="0" lang="en-GB" sz="2800" spc="-1" strike="noStrike">
              <a:latin typeface="Calibri"/>
            </a:endParaRPr>
          </a:p>
          <a:p>
            <a:pPr>
              <a:lnSpc>
                <a:spcPct val="90000"/>
              </a:lnSpc>
              <a:spcBef>
                <a:spcPts val="1001"/>
              </a:spcBef>
            </a:pP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Remaining Syrian units are:</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2 x Molniya patrol boat at sea</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2 x Rezny frigate – in Tartus</a:t>
            </a:r>
            <a:endParaRPr b="0" lang="en-GB" sz="2800" spc="-1" strike="noStrike">
              <a:latin typeface="Calibri"/>
            </a:endParaRPr>
          </a:p>
          <a:p>
            <a:pPr marL="360">
              <a:lnSpc>
                <a:spcPct val="90000"/>
              </a:lnSpc>
              <a:spcBef>
                <a:spcPts val="1001"/>
              </a:spcBef>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Syrian navy still presents a threat to JCTF logistics.</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Significant and growing Russian presence.  Currently not known how actively they will enforce the embargo.  Chinese SAG en-route but LIKELY will not arrive for some time.</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VIS recommendations remain as for D4:</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JCTF shipping is routed to stay at least 55 nautical miles from the Lebanese coast</a:t>
            </a:r>
            <a:endParaRPr b="0" lang="en-GB" sz="2800" spc="-1" strike="noStrike">
              <a:latin typeface="Calibri"/>
            </a:endParaRPr>
          </a:p>
          <a:p>
            <a:pPr lvl="1" marL="6858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If logistics security becomes a priority, target the Molniyas and Reznys directly</a:t>
            </a:r>
            <a:endParaRPr b="0" lang="en-GB" sz="2800" spc="-1" strike="noStrike">
              <a:latin typeface="Calibri"/>
            </a:endParaRPr>
          </a:p>
        </p:txBody>
      </p:sp>
      <p:pic>
        <p:nvPicPr>
          <p:cNvPr id="163"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64" name="Picture 4" descr=""/>
          <p:cNvPicPr/>
          <p:nvPr/>
        </p:nvPicPr>
        <p:blipFill>
          <a:blip r:embed="rId2"/>
          <a:stretch/>
        </p:blipFill>
        <p:spPr>
          <a:xfrm>
            <a:off x="0" y="0"/>
            <a:ext cx="784800" cy="627840"/>
          </a:xfrm>
          <a:prstGeom prst="rect">
            <a:avLst/>
          </a:prstGeom>
          <a:ln w="0">
            <a:noFill/>
          </a:ln>
        </p:spPr>
      </p:pic>
      <p:sp>
        <p:nvSpPr>
          <p:cNvPr id="165"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66" name="Picture 10" descr=""/>
          <p:cNvPicPr/>
          <p:nvPr/>
        </p:nvPicPr>
        <p:blipFill>
          <a:blip r:embed="rId3"/>
          <a:stretch/>
        </p:blipFill>
        <p:spPr>
          <a:xfrm>
            <a:off x="6879600" y="1300320"/>
            <a:ext cx="4345920" cy="50781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itle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WMDs</a:t>
            </a:r>
            <a:endParaRPr b="0" lang="en-GB" sz="4400" spc="-1" strike="noStrike">
              <a:latin typeface="Calibri"/>
            </a:endParaRPr>
          </a:p>
        </p:txBody>
      </p:sp>
      <p:sp>
        <p:nvSpPr>
          <p:cNvPr id="168" name="Content Placeholder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77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622</a:t>
            </a:r>
            <a:r>
              <a:rPr b="0" lang="en-GB" sz="2800" spc="-1" strike="noStrike" baseline="30000">
                <a:solidFill>
                  <a:srgbClr val="000000"/>
                </a:solidFill>
                <a:latin typeface="Calibri"/>
                <a:ea typeface="DejaVu Sans"/>
              </a:rPr>
              <a:t>nd</a:t>
            </a:r>
            <a:r>
              <a:rPr b="0" lang="en-GB" sz="2800" spc="-1" strike="noStrike">
                <a:solidFill>
                  <a:srgbClr val="000000"/>
                </a:solidFill>
                <a:latin typeface="Calibri"/>
                <a:ea typeface="DejaVu Sans"/>
              </a:rPr>
              <a:t> Scud Regiment (Aleppo) has moved to Alert Status 1.  TELs have moved out of base and into hiding.  To launch, they would need to rendezvous with a fuel truck from the storage sights at either the 622</a:t>
            </a:r>
            <a:r>
              <a:rPr b="0" lang="en-GB" sz="2800" spc="-1" strike="noStrike" baseline="30000">
                <a:solidFill>
                  <a:srgbClr val="000000"/>
                </a:solidFill>
                <a:latin typeface="Calibri"/>
                <a:ea typeface="DejaVu Sans"/>
              </a:rPr>
              <a:t>nd</a:t>
            </a:r>
            <a:r>
              <a:rPr b="0" lang="en-GB" sz="2800" spc="-1" strike="noStrike">
                <a:solidFill>
                  <a:srgbClr val="000000"/>
                </a:solidFill>
                <a:latin typeface="Calibri"/>
                <a:ea typeface="DejaVu Sans"/>
              </a:rPr>
              <a:t> Base or the Rocket Fuel Factory (both in Aleppo, both under watch by SoF).</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No sign of fuel being moved from either location, therefore it is LIKELY that the fuel storage remains a critical vulnerability of the WMD system.</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Remaining Scud Regiments </a:t>
            </a:r>
            <a:r>
              <a:rPr b="0" lang="en-US" sz="2800" spc="-1" strike="noStrike">
                <a:solidFill>
                  <a:srgbClr val="000000"/>
                </a:solidFill>
                <a:latin typeface="Calibri"/>
                <a:ea typeface="DejaVu Sans"/>
              </a:rPr>
              <a:t>(both near Damascus) have moved to Alert Status 2.  Able to leave base at 30 mins notice.</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SCUD test carried out during D5.  It is not currently known where the fuel for this launch came from, as no activity was detected by SOF teams observing Aleppo SCUD base and the Rocket Fuel Factory.</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ff0000"/>
                </a:solidFill>
                <a:latin typeface="Calibri"/>
                <a:ea typeface="DejaVu Sans"/>
              </a:rPr>
              <a:t>Recommend holding back 8 x  </a:t>
            </a:r>
            <a:r>
              <a:rPr b="0" lang="en-GB" sz="2800" spc="-1" strike="noStrike">
                <a:solidFill>
                  <a:srgbClr val="ff0000"/>
                </a:solidFill>
                <a:latin typeface="Calibri"/>
                <a:ea typeface="DejaVu Sans"/>
              </a:rPr>
              <a:t>GBU 31(V)3/B for short-notice strike on WMD oxidiser storage if needed)</a:t>
            </a:r>
            <a:endParaRPr b="0" lang="en-GB" sz="2800" spc="-1" strike="noStrike">
              <a:latin typeface="Calibri"/>
            </a:endParaRPr>
          </a:p>
          <a:p>
            <a:pPr>
              <a:lnSpc>
                <a:spcPct val="90000"/>
              </a:lnSpc>
              <a:spcBef>
                <a:spcPts val="1001"/>
              </a:spcBef>
            </a:pPr>
            <a:endParaRPr b="0" lang="en-GB" sz="2800" spc="-1" strike="noStrike">
              <a:latin typeface="Calibri"/>
            </a:endParaRPr>
          </a:p>
        </p:txBody>
      </p:sp>
      <p:pic>
        <p:nvPicPr>
          <p:cNvPr id="169" name="Bilde 3" descr="Virtual Intelligence Service only logo.PNG"/>
          <p:cNvPicPr/>
          <p:nvPr/>
        </p:nvPicPr>
        <p:blipFill>
          <a:blip r:embed="rId1"/>
          <a:stretch/>
        </p:blipFill>
        <p:spPr>
          <a:xfrm>
            <a:off x="11506320" y="8640"/>
            <a:ext cx="659160" cy="579960"/>
          </a:xfrm>
          <a:prstGeom prst="rect">
            <a:avLst/>
          </a:prstGeom>
          <a:ln w="0">
            <a:noFill/>
          </a:ln>
        </p:spPr>
      </p:pic>
      <p:pic>
        <p:nvPicPr>
          <p:cNvPr id="170" name="Picture 4" descr=""/>
          <p:cNvPicPr/>
          <p:nvPr/>
        </p:nvPicPr>
        <p:blipFill>
          <a:blip r:embed="rId2"/>
          <a:stretch/>
        </p:blipFill>
        <p:spPr>
          <a:xfrm>
            <a:off x="0" y="0"/>
            <a:ext cx="784800" cy="627840"/>
          </a:xfrm>
          <a:prstGeom prst="rect">
            <a:avLst/>
          </a:prstGeom>
          <a:ln w="0">
            <a:noFill/>
          </a:ln>
        </p:spPr>
      </p:pic>
      <p:sp>
        <p:nvSpPr>
          <p:cNvPr id="171" name="TekstSylinder 5"/>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_0"/>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000000"/>
                </a:solidFill>
                <a:latin typeface="Calibri Light"/>
                <a:ea typeface="DejaVu Sans"/>
              </a:rPr>
              <a:t>D4 Enemy Situation/BDA - Air</a:t>
            </a:r>
            <a:endParaRPr b="0" lang="en-GB" sz="4400" spc="-1" strike="noStrike">
              <a:latin typeface="Calibri"/>
            </a:endParaRPr>
          </a:p>
        </p:txBody>
      </p:sp>
      <p:sp>
        <p:nvSpPr>
          <p:cNvPr id="173" name="Content Placeholder 2_1"/>
          <p:cNvSpPr/>
          <p:nvPr/>
        </p:nvSpPr>
        <p:spPr>
          <a:xfrm>
            <a:off x="838080" y="1825560"/>
            <a:ext cx="5127120" cy="4350240"/>
          </a:xfrm>
          <a:prstGeom prst="rect">
            <a:avLst/>
          </a:prstGeom>
          <a:noFill/>
          <a:ln w="0">
            <a:noFill/>
          </a:ln>
        </p:spPr>
        <p:style>
          <a:lnRef idx="0"/>
          <a:fillRef idx="0"/>
          <a:effectRef idx="0"/>
          <a:fontRef idx="minor"/>
        </p:style>
        <p:txBody>
          <a:bodyPr lIns="90000" rIns="90000" tIns="45000" bIns="45000">
            <a:normAutofit fontScale="52000"/>
          </a:bodyPr>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Air picture is largely unchanged since D4.  Little contact during D5.</a:t>
            </a:r>
            <a:endParaRPr b="0" lang="en-GB" sz="2800" spc="-1" strike="noStrike">
              <a:latin typeface="Calibri"/>
            </a:endParaRPr>
          </a:p>
          <a:p>
            <a:pPr>
              <a:lnSpc>
                <a:spcPct val="90000"/>
              </a:lnSpc>
              <a:spcBef>
                <a:spcPts val="1001"/>
              </a:spcBef>
            </a:pP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Tabqa appears not operational.  Assessed LIKELY due to destruction of all fuel storage and without significant Syrian logistics effort will persist until D11 (low confidence!)</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Hama AB runway was also hit.  VERY LIKELY Non-operational until D9.</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Attrition of another MiG-23 at Shayrat. 19 remain.</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8 x MiG-29 observed landing at Palmyra D4.2.  LIKELY these have been acquired from Russia and a new Squadron is now based at Palmyra.  Another 4 aircraft likely on the way or have already arrived unobserved.</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Syria’s primary airfields to obstruct JCTF air operations over the next few days are Shayrat (20 x MiG-23), Tiyas (22 x MiG-29) and Palmyra (est. 12 x MiG-29).  QRA observed from both Shayrat and Tiyas when encroaching within 80NM.</a:t>
            </a:r>
            <a:endParaRPr b="0" lang="en-GB" sz="2800" spc="-1" strike="noStrike">
              <a:latin typeface="Calibri"/>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Unknown if new Palmyra sqn is night capable.  Both other airfields have night-capable units.</a:t>
            </a:r>
            <a:endParaRPr b="0" lang="en-GB" sz="2800" spc="-1" strike="noStrike">
              <a:latin typeface="Calibri"/>
            </a:endParaRPr>
          </a:p>
        </p:txBody>
      </p:sp>
      <p:pic>
        <p:nvPicPr>
          <p:cNvPr id="174" name="Bilde 3_1" descr="Virtual Intelligence Service only logo.PNG"/>
          <p:cNvPicPr/>
          <p:nvPr/>
        </p:nvPicPr>
        <p:blipFill>
          <a:blip r:embed="rId1"/>
          <a:stretch/>
        </p:blipFill>
        <p:spPr>
          <a:xfrm>
            <a:off x="11506320" y="8640"/>
            <a:ext cx="659160" cy="579960"/>
          </a:xfrm>
          <a:prstGeom prst="rect">
            <a:avLst/>
          </a:prstGeom>
          <a:ln w="0">
            <a:noFill/>
          </a:ln>
        </p:spPr>
      </p:pic>
      <p:pic>
        <p:nvPicPr>
          <p:cNvPr id="175" name="Picture 4_1" descr=""/>
          <p:cNvPicPr/>
          <p:nvPr/>
        </p:nvPicPr>
        <p:blipFill>
          <a:blip r:embed="rId2"/>
          <a:stretch/>
        </p:blipFill>
        <p:spPr>
          <a:xfrm>
            <a:off x="0" y="0"/>
            <a:ext cx="784800" cy="627840"/>
          </a:xfrm>
          <a:prstGeom prst="rect">
            <a:avLst/>
          </a:prstGeom>
          <a:ln w="0">
            <a:noFill/>
          </a:ln>
        </p:spPr>
      </p:pic>
      <p:sp>
        <p:nvSpPr>
          <p:cNvPr id="176" name="TekstSylinder 5_1"/>
          <p:cNvSpPr/>
          <p:nvPr/>
        </p:nvSpPr>
        <p:spPr>
          <a:xfrm>
            <a:off x="0" y="6400800"/>
            <a:ext cx="1219104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800" spc="-1" strike="noStrike">
                <a:solidFill>
                  <a:srgbClr val="808080"/>
                </a:solidFill>
                <a:latin typeface="Calibri"/>
                <a:ea typeface="DejaVu Sans"/>
              </a:rPr>
              <a:t>DISCLAIMER:</a:t>
            </a:r>
            <a:endParaRPr b="0" lang="en-GB" sz="800" spc="-1" strike="noStrike">
              <a:latin typeface="Calibri"/>
            </a:endParaRPr>
          </a:p>
          <a:p>
            <a:pPr algn="ctr">
              <a:lnSpc>
                <a:spcPct val="100000"/>
              </a:lnSpc>
            </a:pPr>
            <a:r>
              <a:rPr b="0" lang="en-US" sz="800" spc="-1" strike="noStrike">
                <a:solidFill>
                  <a:srgbClr val="808080"/>
                </a:solidFill>
                <a:latin typeface="Calibri"/>
                <a:ea typeface="DejaVu Sans"/>
              </a:rPr>
              <a:t>This is for multiplayer online gaming using the Digital Combat Systems simulation software published by Eagle Dynamics. The information is not in any way suitable for real world use or operations.</a:t>
            </a:r>
            <a:endParaRPr b="0" lang="en-GB" sz="800" spc="-1" strike="noStrike">
              <a:latin typeface="Calibri"/>
            </a:endParaRPr>
          </a:p>
          <a:p>
            <a:pPr algn="ctr">
              <a:lnSpc>
                <a:spcPct val="100000"/>
              </a:lnSpc>
            </a:pPr>
            <a:endParaRPr b="0" lang="en-GB" sz="800" spc="-1" strike="noStrike">
              <a:latin typeface="Calibri"/>
            </a:endParaRPr>
          </a:p>
        </p:txBody>
      </p:sp>
      <p:pic>
        <p:nvPicPr>
          <p:cNvPr id="177" name="Picture 2_1" descr=""/>
          <p:cNvPicPr/>
          <p:nvPr/>
        </p:nvPicPr>
        <p:blipFill>
          <a:blip r:embed="rId3"/>
          <a:stretch/>
        </p:blipFill>
        <p:spPr>
          <a:xfrm>
            <a:off x="6872040" y="1402560"/>
            <a:ext cx="4236840" cy="4825440"/>
          </a:xfrm>
          <a:prstGeom prst="rect">
            <a:avLst/>
          </a:prstGeom>
          <a:ln w="0">
            <a:noFill/>
          </a:ln>
        </p:spPr>
      </p:pic>
      <p:sp>
        <p:nvSpPr>
          <p:cNvPr id="178" name="Oval 3_1"/>
          <p:cNvSpPr/>
          <p:nvPr/>
        </p:nvSpPr>
        <p:spPr>
          <a:xfrm>
            <a:off x="10239840" y="4769280"/>
            <a:ext cx="563400" cy="551160"/>
          </a:xfrm>
          <a:prstGeom prst="ellipse">
            <a:avLst/>
          </a:prstGeom>
          <a:noFill/>
          <a:ln>
            <a:solidFill>
              <a:srgbClr val="af5c24"/>
            </a:solidFill>
          </a:ln>
        </p:spPr>
        <p:style>
          <a:lnRef idx="2">
            <a:schemeClr val="accent2">
              <a:shade val="50000"/>
            </a:schemeClr>
          </a:lnRef>
          <a:fillRef idx="1">
            <a:schemeClr val="accent2"/>
          </a:fillRef>
          <a:effectRef idx="0">
            <a:schemeClr val="accent2"/>
          </a:effectRef>
          <a:fontRef idx="minor"/>
        </p:style>
      </p:sp>
      <p:sp>
        <p:nvSpPr>
          <p:cNvPr id="179" name="TextBox 4_1"/>
          <p:cNvSpPr/>
          <p:nvPr/>
        </p:nvSpPr>
        <p:spPr>
          <a:xfrm>
            <a:off x="10150920" y="5271120"/>
            <a:ext cx="85716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c55a11"/>
                </a:solidFill>
                <a:latin typeface="Arial"/>
                <a:ea typeface="DejaVu Sans"/>
              </a:rPr>
              <a:t>NEW!</a:t>
            </a:r>
            <a:endParaRPr b="0" lang="en-GB" sz="1800" spc="-1" strike="noStrike">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1935</TotalTime>
  <Application>Collabora_Office/21.06.8.1$Linux_X86_64 LibreOffice_project/68738ca6d632ed57ea25bc8909959bad0d171872</Application>
  <AppVersion>15.0000</AppVersion>
  <Words>4036</Words>
  <Paragraphs>245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2022-05-16T11:16:45Z</dcterms:created>
  <dc:creator>Adam Arkley</dc:creator>
  <dc:description/>
  <dc:language>en-US</dc:language>
  <cp:lastModifiedBy/>
  <cp:lastPrinted>2022-10-13T19:26:59Z</cp:lastPrinted>
  <dcterms:modified xsi:type="dcterms:W3CDTF">2022-12-30T22:47:14Z</dcterms:modified>
  <cp:revision>67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Widescreen</vt:lpwstr>
  </property>
  <property fmtid="{D5CDD505-2E9C-101B-9397-08002B2CF9AE}" pid="4" name="Slides">
    <vt:i4>18</vt:i4>
  </property>
</Properties>
</file>